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Lst>
  <p:sldSz cy="29260800" cx="36576000"/>
  <p:notesSz cx="9601200" cy="73152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9216">
          <p15:clr>
            <a:srgbClr val="000000"/>
          </p15:clr>
        </p15:guide>
        <p15:guide id="2" pos="11520">
          <p15:clr>
            <a:srgbClr val="000000"/>
          </p15:clr>
        </p15:guide>
      </p15:sldGuideLst>
    </p:ext>
    <p:ext uri="http://customooxmlschemas.google.com/">
      <go:slidesCustomData xmlns:go="http://customooxmlschemas.google.com/" r:id="rId7" roundtripDataSignature="AMtx7mg2V7bKKDeuN7SdDSwzJJ9tszWkS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9216" orient="horz"/>
        <p:guide pos="1152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slide" Target="slides/slide1.xml"/><Relationship Id="rId7" Type="http://customschemas.google.com/relationships/presentationmetadata" Target="meta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4160837" cy="365125"/>
          </a:xfrm>
          <a:prstGeom prst="rect">
            <a:avLst/>
          </a:prstGeom>
          <a:noFill/>
          <a:ln>
            <a:noFill/>
          </a:ln>
        </p:spPr>
        <p:txBody>
          <a:bodyPr anchorCtr="0" anchor="t" bIns="48150" lIns="96300" spcFirstLastPara="1" rIns="96300" wrap="square" tIns="48150">
            <a:noAutofit/>
          </a:bodyPr>
          <a:lstStyle>
            <a:lvl1pPr lvl="0"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1pPr>
            <a:lvl2pPr lvl="1"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2pPr>
            <a:lvl3pPr lvl="2"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3pPr>
            <a:lvl4pPr lvl="3"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4pPr>
            <a:lvl5pPr lvl="4"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5pPr>
            <a:lvl6pPr lvl="5"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6pPr>
            <a:lvl7pPr lvl="6"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7pPr>
            <a:lvl8pPr lvl="7"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8pPr>
            <a:lvl9pPr lvl="8"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9pPr>
          </a:lstStyle>
          <a:p/>
        </p:txBody>
      </p:sp>
      <p:sp>
        <p:nvSpPr>
          <p:cNvPr id="4" name="Google Shape;4;n"/>
          <p:cNvSpPr txBox="1"/>
          <p:nvPr>
            <p:ph idx="10" type="dt"/>
          </p:nvPr>
        </p:nvSpPr>
        <p:spPr>
          <a:xfrm>
            <a:off x="5437187" y="0"/>
            <a:ext cx="4162425" cy="365125"/>
          </a:xfrm>
          <a:prstGeom prst="rect">
            <a:avLst/>
          </a:prstGeom>
          <a:noFill/>
          <a:ln>
            <a:noFill/>
          </a:ln>
        </p:spPr>
        <p:txBody>
          <a:bodyPr anchorCtr="0" anchor="t" bIns="48150" lIns="96300" spcFirstLastPara="1" rIns="96300" wrap="square" tIns="48150">
            <a:noAutofit/>
          </a:bodyPr>
          <a:lstStyle>
            <a:lvl1pPr lvl="0"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1pPr>
            <a:lvl2pPr lvl="1"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2pPr>
            <a:lvl3pPr lvl="2"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3pPr>
            <a:lvl4pPr lvl="3"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4pPr>
            <a:lvl5pPr lvl="4"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5pPr>
            <a:lvl6pPr lvl="5"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6pPr>
            <a:lvl7pPr lvl="6"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7pPr>
            <a:lvl8pPr lvl="7"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8pPr>
            <a:lvl9pPr lvl="8"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9pPr>
          </a:lstStyle>
          <a:p/>
        </p:txBody>
      </p:sp>
      <p:sp>
        <p:nvSpPr>
          <p:cNvPr id="5" name="Google Shape;5;n"/>
          <p:cNvSpPr/>
          <p:nvPr>
            <p:ph idx="3" type="sldImg"/>
          </p:nvPr>
        </p:nvSpPr>
        <p:spPr>
          <a:xfrm>
            <a:off x="3086100" y="549275"/>
            <a:ext cx="3429000" cy="27432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6" name="Google Shape;6;n"/>
          <p:cNvSpPr txBox="1"/>
          <p:nvPr>
            <p:ph idx="1" type="body"/>
          </p:nvPr>
        </p:nvSpPr>
        <p:spPr>
          <a:xfrm>
            <a:off x="960437" y="3475037"/>
            <a:ext cx="7681912" cy="3290887"/>
          </a:xfrm>
          <a:prstGeom prst="rect">
            <a:avLst/>
          </a:prstGeom>
          <a:noFill/>
          <a:ln>
            <a:noFill/>
          </a:ln>
        </p:spPr>
        <p:txBody>
          <a:bodyPr anchorCtr="0" anchor="t" bIns="48150" lIns="96300" spcFirstLastPara="1" rIns="96300" wrap="square" tIns="48150">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7" name="Google Shape;7;n"/>
          <p:cNvSpPr txBox="1"/>
          <p:nvPr>
            <p:ph idx="11" type="ftr"/>
          </p:nvPr>
        </p:nvSpPr>
        <p:spPr>
          <a:xfrm>
            <a:off x="0" y="6948487"/>
            <a:ext cx="4160837" cy="365125"/>
          </a:xfrm>
          <a:prstGeom prst="rect">
            <a:avLst/>
          </a:prstGeom>
          <a:noFill/>
          <a:ln>
            <a:noFill/>
          </a:ln>
        </p:spPr>
        <p:txBody>
          <a:bodyPr anchorCtr="0" anchor="b" bIns="48150" lIns="96300" spcFirstLastPara="1" rIns="96300" wrap="square" tIns="48150">
            <a:noAutofit/>
          </a:bodyPr>
          <a:lstStyle>
            <a:lvl1pPr lvl="0"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1pPr>
            <a:lvl2pPr lvl="1"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2pPr>
            <a:lvl3pPr lvl="2"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3pPr>
            <a:lvl4pPr lvl="3"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4pPr>
            <a:lvl5pPr lvl="4"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5pPr>
            <a:lvl6pPr lvl="5"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6pPr>
            <a:lvl7pPr lvl="6"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7pPr>
            <a:lvl8pPr lvl="7"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8pPr>
            <a:lvl9pPr lvl="8"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9pPr>
          </a:lstStyle>
          <a:p/>
        </p:txBody>
      </p:sp>
      <p:sp>
        <p:nvSpPr>
          <p:cNvPr id="8" name="Google Shape;8;n"/>
          <p:cNvSpPr txBox="1"/>
          <p:nvPr>
            <p:ph idx="12" type="sldNum"/>
          </p:nvPr>
        </p:nvSpPr>
        <p:spPr>
          <a:xfrm>
            <a:off x="5437187" y="6948487"/>
            <a:ext cx="4162425" cy="365125"/>
          </a:xfrm>
          <a:prstGeom prst="rect">
            <a:avLst/>
          </a:prstGeom>
          <a:noFill/>
          <a:ln>
            <a:noFill/>
          </a:ln>
        </p:spPr>
        <p:txBody>
          <a:bodyPr anchorCtr="0" anchor="b" bIns="48150" lIns="96300" spcFirstLastPara="1" rIns="96300" wrap="square" tIns="48150">
            <a:noAutofit/>
          </a:bodyPr>
          <a:lstStyle/>
          <a:p>
            <a:pPr indent="0" lvl="0" marL="0" marR="0" rtl="0" algn="r">
              <a:lnSpc>
                <a:spcPct val="100000"/>
              </a:lnSpc>
              <a:spcBef>
                <a:spcPts val="0"/>
              </a:spcBef>
              <a:spcAft>
                <a:spcPts val="0"/>
              </a:spcAft>
              <a:buClr>
                <a:srgbClr val="000000"/>
              </a:buClr>
              <a:buSzPts val="1400"/>
              <a:buFont typeface="Times New Roman"/>
              <a:buNone/>
            </a:pPr>
            <a:fld id="{00000000-1234-1234-1234-123412341234}" type="slidenum">
              <a:rPr b="0" i="0" lang="en-US" sz="1400" u="none" cap="none" strike="noStrike">
                <a:solidFill>
                  <a:srgbClr val="000000"/>
                </a:solidFill>
                <a:latin typeface="Times New Roman"/>
                <a:ea typeface="Times New Roman"/>
                <a:cs typeface="Times New Roman"/>
                <a:sym typeface="Times New Roman"/>
              </a:rPr>
              <a:t>‹#›</a:t>
            </a:fld>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9534040de0_0_208:notes"/>
          <p:cNvSpPr txBox="1"/>
          <p:nvPr>
            <p:ph idx="1" type="body"/>
          </p:nvPr>
        </p:nvSpPr>
        <p:spPr>
          <a:xfrm>
            <a:off x="960437" y="3475037"/>
            <a:ext cx="7681800" cy="3291000"/>
          </a:xfrm>
          <a:prstGeom prst="rect">
            <a:avLst/>
          </a:prstGeom>
        </p:spPr>
        <p:txBody>
          <a:bodyPr anchorCtr="0" anchor="t" bIns="48150" lIns="96300" spcFirstLastPara="1" rIns="96300" wrap="square" tIns="48150">
            <a:noAutofit/>
          </a:bodyPr>
          <a:lstStyle/>
          <a:p>
            <a:pPr indent="0" lvl="0" marL="0" rtl="0" algn="l">
              <a:spcBef>
                <a:spcPts val="0"/>
              </a:spcBef>
              <a:spcAft>
                <a:spcPts val="0"/>
              </a:spcAft>
              <a:buNone/>
            </a:pPr>
            <a:r>
              <a:t/>
            </a:r>
            <a:endParaRPr/>
          </a:p>
        </p:txBody>
      </p:sp>
      <p:sp>
        <p:nvSpPr>
          <p:cNvPr id="86" name="Google Shape;86;g19534040de0_0_208:notes"/>
          <p:cNvSpPr/>
          <p:nvPr>
            <p:ph idx="2" type="sldImg"/>
          </p:nvPr>
        </p:nvSpPr>
        <p:spPr>
          <a:xfrm>
            <a:off x="3086100" y="549275"/>
            <a:ext cx="3429000" cy="2743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3"/>
          <p:cNvSpPr txBox="1"/>
          <p:nvPr>
            <p:ph idx="10" type="dt"/>
          </p:nvPr>
        </p:nvSpPr>
        <p:spPr>
          <a:xfrm>
            <a:off x="2751137" y="26681112"/>
            <a:ext cx="7620000" cy="1930400"/>
          </a:xfrm>
          <a:prstGeom prst="rect">
            <a:avLst/>
          </a:prstGeom>
          <a:noFill/>
          <a:ln>
            <a:noFill/>
          </a:ln>
        </p:spPr>
        <p:txBody>
          <a:bodyPr anchorCtr="0" anchor="t" bIns="217250" lIns="434525" spcFirstLastPara="1" rIns="434525" wrap="square" tIns="21725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3"/>
          <p:cNvSpPr txBox="1"/>
          <p:nvPr>
            <p:ph idx="11" type="ftr"/>
          </p:nvPr>
        </p:nvSpPr>
        <p:spPr>
          <a:xfrm>
            <a:off x="12490450" y="26681112"/>
            <a:ext cx="11596687" cy="1930400"/>
          </a:xfrm>
          <a:prstGeom prst="rect">
            <a:avLst/>
          </a:prstGeom>
          <a:noFill/>
          <a:ln>
            <a:noFill/>
          </a:ln>
        </p:spPr>
        <p:txBody>
          <a:bodyPr anchorCtr="0" anchor="t" bIns="217250" lIns="434525" spcFirstLastPara="1" rIns="434525" wrap="square" tIns="21725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3"/>
          <p:cNvSpPr txBox="1"/>
          <p:nvPr>
            <p:ph idx="12" type="sldNum"/>
          </p:nvPr>
        </p:nvSpPr>
        <p:spPr>
          <a:xfrm>
            <a:off x="26206450" y="26681112"/>
            <a:ext cx="7620000" cy="1930400"/>
          </a:xfrm>
          <a:prstGeom prst="rect">
            <a:avLst/>
          </a:prstGeom>
          <a:noFill/>
          <a:ln>
            <a:noFill/>
          </a:ln>
        </p:spPr>
        <p:txBody>
          <a:bodyPr anchorCtr="0" anchor="t" bIns="217250" lIns="434525" spcFirstLastPara="1" rIns="434525" wrap="square" tIns="217250">
            <a:noAutofit/>
          </a:bodyPr>
          <a:lstStyle>
            <a:lvl1pPr indent="0" lvl="0" marL="0" marR="0" algn="r">
              <a:lnSpc>
                <a:spcPct val="100000"/>
              </a:lnSpc>
              <a:spcBef>
                <a:spcPts val="0"/>
              </a:spcBef>
              <a:spcAft>
                <a:spcPts val="0"/>
              </a:spcAft>
              <a:buClr>
                <a:schemeClr val="dk1"/>
              </a:buClr>
              <a:buSzPts val="6100"/>
              <a:buFont typeface="Times New Roman"/>
              <a:buNone/>
              <a:defRPr b="0" i="0" sz="61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chemeClr val="dk1"/>
              </a:buClr>
              <a:buSzPts val="6100"/>
              <a:buFont typeface="Times New Roman"/>
              <a:buNone/>
              <a:defRPr b="0" i="0" sz="61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chemeClr val="dk1"/>
              </a:buClr>
              <a:buSzPts val="6100"/>
              <a:buFont typeface="Times New Roman"/>
              <a:buNone/>
              <a:defRPr b="0" i="0" sz="61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chemeClr val="dk1"/>
              </a:buClr>
              <a:buSzPts val="6100"/>
              <a:buFont typeface="Times New Roman"/>
              <a:buNone/>
              <a:defRPr b="0" i="0" sz="61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chemeClr val="dk1"/>
              </a:buClr>
              <a:buSzPts val="6100"/>
              <a:buFont typeface="Times New Roman"/>
              <a:buNone/>
              <a:defRPr b="0" i="0" sz="61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chemeClr val="dk1"/>
              </a:buClr>
              <a:buSzPts val="6100"/>
              <a:buFont typeface="Times New Roman"/>
              <a:buNone/>
              <a:defRPr b="0" i="0" sz="61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chemeClr val="dk1"/>
              </a:buClr>
              <a:buSzPts val="6100"/>
              <a:buFont typeface="Times New Roman"/>
              <a:buNone/>
              <a:defRPr b="0" i="0" sz="61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chemeClr val="dk1"/>
              </a:buClr>
              <a:buSzPts val="6100"/>
              <a:buFont typeface="Times New Roman"/>
              <a:buNone/>
              <a:defRPr b="0" i="0" sz="61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chemeClr val="dk1"/>
              </a:buClr>
              <a:buSzPts val="6100"/>
              <a:buFont typeface="Times New Roman"/>
              <a:buNone/>
              <a:defRPr b="0" i="0" sz="61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2" name="Shape 72"/>
        <p:cNvGrpSpPr/>
        <p:nvPr/>
      </p:nvGrpSpPr>
      <p:grpSpPr>
        <a:xfrm>
          <a:off x="0" y="0"/>
          <a:ext cx="0" cy="0"/>
          <a:chOff x="0" y="0"/>
          <a:chExt cx="0" cy="0"/>
        </a:xfrm>
      </p:grpSpPr>
      <p:sp>
        <p:nvSpPr>
          <p:cNvPr id="73" name="Google Shape;73;p12"/>
          <p:cNvSpPr txBox="1"/>
          <p:nvPr>
            <p:ph type="title"/>
          </p:nvPr>
        </p:nvSpPr>
        <p:spPr>
          <a:xfrm>
            <a:off x="2751137" y="2601912"/>
            <a:ext cx="31075312" cy="4876800"/>
          </a:xfrm>
          <a:prstGeom prst="rect">
            <a:avLst/>
          </a:prstGeom>
          <a:noFill/>
          <a:ln>
            <a:noFill/>
          </a:ln>
        </p:spPr>
        <p:txBody>
          <a:bodyPr anchorCtr="0" anchor="ctr" bIns="217250" lIns="434525" spcFirstLastPara="1" rIns="434525" wrap="square" tIns="21725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74" name="Google Shape;74;p12"/>
          <p:cNvSpPr txBox="1"/>
          <p:nvPr>
            <p:ph idx="1" type="body"/>
          </p:nvPr>
        </p:nvSpPr>
        <p:spPr>
          <a:xfrm>
            <a:off x="2751137" y="8432800"/>
            <a:ext cx="31075312" cy="17576800"/>
          </a:xfrm>
          <a:prstGeom prst="rect">
            <a:avLst/>
          </a:prstGeom>
          <a:noFill/>
          <a:ln>
            <a:noFill/>
          </a:ln>
        </p:spPr>
        <p:txBody>
          <a:bodyPr anchorCtr="0" anchor="t" bIns="217250" lIns="434525" spcFirstLastPara="1" rIns="434525" wrap="square" tIns="21725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5" name="Google Shape;75;p12"/>
          <p:cNvSpPr txBox="1"/>
          <p:nvPr>
            <p:ph idx="10" type="dt"/>
          </p:nvPr>
        </p:nvSpPr>
        <p:spPr>
          <a:xfrm>
            <a:off x="2751137" y="26681112"/>
            <a:ext cx="7620000" cy="1930400"/>
          </a:xfrm>
          <a:prstGeom prst="rect">
            <a:avLst/>
          </a:prstGeom>
          <a:noFill/>
          <a:ln>
            <a:noFill/>
          </a:ln>
        </p:spPr>
        <p:txBody>
          <a:bodyPr anchorCtr="0" anchor="t" bIns="217250" lIns="434525" spcFirstLastPara="1" rIns="434525" wrap="square" tIns="21725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2"/>
          <p:cNvSpPr txBox="1"/>
          <p:nvPr>
            <p:ph idx="11" type="ftr"/>
          </p:nvPr>
        </p:nvSpPr>
        <p:spPr>
          <a:xfrm>
            <a:off x="12490450" y="26681112"/>
            <a:ext cx="11596687" cy="1930400"/>
          </a:xfrm>
          <a:prstGeom prst="rect">
            <a:avLst/>
          </a:prstGeom>
          <a:noFill/>
          <a:ln>
            <a:noFill/>
          </a:ln>
        </p:spPr>
        <p:txBody>
          <a:bodyPr anchorCtr="0" anchor="t" bIns="217250" lIns="434525" spcFirstLastPara="1" rIns="434525" wrap="square" tIns="21725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12"/>
          <p:cNvSpPr txBox="1"/>
          <p:nvPr>
            <p:ph idx="12" type="sldNum"/>
          </p:nvPr>
        </p:nvSpPr>
        <p:spPr>
          <a:xfrm>
            <a:off x="26206450" y="26681112"/>
            <a:ext cx="7620000" cy="1930400"/>
          </a:xfrm>
          <a:prstGeom prst="rect">
            <a:avLst/>
          </a:prstGeom>
          <a:noFill/>
          <a:ln>
            <a:noFill/>
          </a:ln>
        </p:spPr>
        <p:txBody>
          <a:bodyPr anchorCtr="0" anchor="t" bIns="217250" lIns="434525" spcFirstLastPara="1" rIns="434525" wrap="square" tIns="217250">
            <a:noAutofit/>
          </a:bodyPr>
          <a:lstStyle>
            <a:lvl1pPr indent="0" lvl="0"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8" name="Shape 78"/>
        <p:cNvGrpSpPr/>
        <p:nvPr/>
      </p:nvGrpSpPr>
      <p:grpSpPr>
        <a:xfrm>
          <a:off x="0" y="0"/>
          <a:ext cx="0" cy="0"/>
          <a:chOff x="0" y="0"/>
          <a:chExt cx="0" cy="0"/>
        </a:xfrm>
      </p:grpSpPr>
      <p:sp>
        <p:nvSpPr>
          <p:cNvPr id="79" name="Google Shape;79;p13"/>
          <p:cNvSpPr txBox="1"/>
          <p:nvPr>
            <p:ph type="ctrTitle"/>
          </p:nvPr>
        </p:nvSpPr>
        <p:spPr>
          <a:xfrm>
            <a:off x="2743200" y="9090025"/>
            <a:ext cx="31089600" cy="6272213"/>
          </a:xfrm>
          <a:prstGeom prst="rect">
            <a:avLst/>
          </a:prstGeom>
          <a:noFill/>
          <a:ln>
            <a:noFill/>
          </a:ln>
        </p:spPr>
        <p:txBody>
          <a:bodyPr anchorCtr="0" anchor="ctr" bIns="217250" lIns="434525" spcFirstLastPara="1" rIns="434525" wrap="square" tIns="21725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80" name="Google Shape;80;p13"/>
          <p:cNvSpPr txBox="1"/>
          <p:nvPr>
            <p:ph idx="1" type="subTitle"/>
          </p:nvPr>
        </p:nvSpPr>
        <p:spPr>
          <a:xfrm>
            <a:off x="5486400" y="16581438"/>
            <a:ext cx="25603200" cy="7477125"/>
          </a:xfrm>
          <a:prstGeom prst="rect">
            <a:avLst/>
          </a:prstGeom>
          <a:noFill/>
          <a:ln>
            <a:noFill/>
          </a:ln>
        </p:spPr>
        <p:txBody>
          <a:bodyPr anchorCtr="0" anchor="t" bIns="217250" lIns="434525" spcFirstLastPara="1" rIns="434525" wrap="square" tIns="217250">
            <a:noAutofit/>
          </a:bodyPr>
          <a:lstStyle>
            <a:lvl1pPr lvl="0" algn="ctr">
              <a:spcBef>
                <a:spcPts val="2900"/>
              </a:spcBef>
              <a:spcAft>
                <a:spcPts val="0"/>
              </a:spcAft>
              <a:buClr>
                <a:schemeClr val="dk1"/>
              </a:buClr>
              <a:buSzPts val="14500"/>
              <a:buFont typeface="Times New Roman"/>
              <a:buNone/>
              <a:defRPr/>
            </a:lvl1pPr>
            <a:lvl2pPr lvl="1" algn="ctr">
              <a:spcBef>
                <a:spcPts val="2640"/>
              </a:spcBef>
              <a:spcAft>
                <a:spcPts val="0"/>
              </a:spcAft>
              <a:buClr>
                <a:schemeClr val="dk1"/>
              </a:buClr>
              <a:buSzPts val="13200"/>
              <a:buFont typeface="Times New Roman"/>
              <a:buNone/>
              <a:defRPr/>
            </a:lvl2pPr>
            <a:lvl3pPr lvl="2" algn="ctr">
              <a:spcBef>
                <a:spcPts val="2200"/>
              </a:spcBef>
              <a:spcAft>
                <a:spcPts val="0"/>
              </a:spcAft>
              <a:buClr>
                <a:schemeClr val="dk1"/>
              </a:buClr>
              <a:buSzPts val="11000"/>
              <a:buFont typeface="Times New Roman"/>
              <a:buNone/>
              <a:defRPr/>
            </a:lvl3pPr>
            <a:lvl4pPr lvl="3" algn="ctr">
              <a:spcBef>
                <a:spcPts val="1860"/>
              </a:spcBef>
              <a:spcAft>
                <a:spcPts val="0"/>
              </a:spcAft>
              <a:buClr>
                <a:schemeClr val="dk1"/>
              </a:buClr>
              <a:buSzPts val="9300"/>
              <a:buFont typeface="Times New Roman"/>
              <a:buNone/>
              <a:defRPr/>
            </a:lvl4pPr>
            <a:lvl5pPr lvl="4" algn="ctr">
              <a:spcBef>
                <a:spcPts val="1860"/>
              </a:spcBef>
              <a:spcAft>
                <a:spcPts val="0"/>
              </a:spcAft>
              <a:buClr>
                <a:schemeClr val="dk1"/>
              </a:buClr>
              <a:buSzPts val="9300"/>
              <a:buFont typeface="Times New Roman"/>
              <a:buNone/>
              <a:defRPr/>
            </a:lvl5pPr>
            <a:lvl6pPr lvl="5" algn="ctr">
              <a:spcBef>
                <a:spcPts val="1860"/>
              </a:spcBef>
              <a:spcAft>
                <a:spcPts val="0"/>
              </a:spcAft>
              <a:buClr>
                <a:schemeClr val="dk1"/>
              </a:buClr>
              <a:buSzPts val="9300"/>
              <a:buFont typeface="Times New Roman"/>
              <a:buNone/>
              <a:defRPr/>
            </a:lvl6pPr>
            <a:lvl7pPr lvl="6" algn="ctr">
              <a:spcBef>
                <a:spcPts val="1860"/>
              </a:spcBef>
              <a:spcAft>
                <a:spcPts val="0"/>
              </a:spcAft>
              <a:buClr>
                <a:schemeClr val="dk1"/>
              </a:buClr>
              <a:buSzPts val="9300"/>
              <a:buFont typeface="Times New Roman"/>
              <a:buNone/>
              <a:defRPr/>
            </a:lvl7pPr>
            <a:lvl8pPr lvl="7" algn="ctr">
              <a:spcBef>
                <a:spcPts val="1860"/>
              </a:spcBef>
              <a:spcAft>
                <a:spcPts val="0"/>
              </a:spcAft>
              <a:buClr>
                <a:schemeClr val="dk1"/>
              </a:buClr>
              <a:buSzPts val="9300"/>
              <a:buFont typeface="Times New Roman"/>
              <a:buNone/>
              <a:defRPr/>
            </a:lvl8pPr>
            <a:lvl9pPr lvl="8" algn="ctr">
              <a:spcBef>
                <a:spcPts val="1860"/>
              </a:spcBef>
              <a:spcAft>
                <a:spcPts val="0"/>
              </a:spcAft>
              <a:buClr>
                <a:schemeClr val="dk1"/>
              </a:buClr>
              <a:buSzPts val="9300"/>
              <a:buFont typeface="Times New Roman"/>
              <a:buNone/>
              <a:defRPr/>
            </a:lvl9pPr>
          </a:lstStyle>
          <a:p/>
        </p:txBody>
      </p:sp>
      <p:sp>
        <p:nvSpPr>
          <p:cNvPr id="81" name="Google Shape;81;p13"/>
          <p:cNvSpPr txBox="1"/>
          <p:nvPr>
            <p:ph idx="10" type="dt"/>
          </p:nvPr>
        </p:nvSpPr>
        <p:spPr>
          <a:xfrm>
            <a:off x="2751137" y="26681112"/>
            <a:ext cx="7620000" cy="1930400"/>
          </a:xfrm>
          <a:prstGeom prst="rect">
            <a:avLst/>
          </a:prstGeom>
          <a:noFill/>
          <a:ln>
            <a:noFill/>
          </a:ln>
        </p:spPr>
        <p:txBody>
          <a:bodyPr anchorCtr="0" anchor="t" bIns="217250" lIns="434525" spcFirstLastPara="1" rIns="434525" wrap="square" tIns="21725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3"/>
          <p:cNvSpPr txBox="1"/>
          <p:nvPr>
            <p:ph idx="11" type="ftr"/>
          </p:nvPr>
        </p:nvSpPr>
        <p:spPr>
          <a:xfrm>
            <a:off x="12490450" y="26681112"/>
            <a:ext cx="11596687" cy="1930400"/>
          </a:xfrm>
          <a:prstGeom prst="rect">
            <a:avLst/>
          </a:prstGeom>
          <a:noFill/>
          <a:ln>
            <a:noFill/>
          </a:ln>
        </p:spPr>
        <p:txBody>
          <a:bodyPr anchorCtr="0" anchor="t" bIns="217250" lIns="434525" spcFirstLastPara="1" rIns="434525" wrap="square" tIns="21725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13"/>
          <p:cNvSpPr txBox="1"/>
          <p:nvPr>
            <p:ph idx="12" type="sldNum"/>
          </p:nvPr>
        </p:nvSpPr>
        <p:spPr>
          <a:xfrm>
            <a:off x="26206450" y="26681112"/>
            <a:ext cx="7620000" cy="1930400"/>
          </a:xfrm>
          <a:prstGeom prst="rect">
            <a:avLst/>
          </a:prstGeom>
          <a:noFill/>
          <a:ln>
            <a:noFill/>
          </a:ln>
        </p:spPr>
        <p:txBody>
          <a:bodyPr anchorCtr="0" anchor="t" bIns="217250" lIns="434525" spcFirstLastPara="1" rIns="434525" wrap="square" tIns="217250">
            <a:noAutofit/>
          </a:bodyPr>
          <a:lstStyle>
            <a:lvl1pPr indent="0" lvl="0"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9" name="Shape 19"/>
        <p:cNvGrpSpPr/>
        <p:nvPr/>
      </p:nvGrpSpPr>
      <p:grpSpPr>
        <a:xfrm>
          <a:off x="0" y="0"/>
          <a:ext cx="0" cy="0"/>
          <a:chOff x="0" y="0"/>
          <a:chExt cx="0" cy="0"/>
        </a:xfrm>
      </p:grpSpPr>
      <p:sp>
        <p:nvSpPr>
          <p:cNvPr id="20" name="Google Shape;20;p4"/>
          <p:cNvSpPr txBox="1"/>
          <p:nvPr>
            <p:ph type="title"/>
          </p:nvPr>
        </p:nvSpPr>
        <p:spPr>
          <a:xfrm rot="5400000">
            <a:off x="18238788" y="10421938"/>
            <a:ext cx="23407687" cy="7767637"/>
          </a:xfrm>
          <a:prstGeom prst="rect">
            <a:avLst/>
          </a:prstGeom>
          <a:noFill/>
          <a:ln>
            <a:noFill/>
          </a:ln>
        </p:spPr>
        <p:txBody>
          <a:bodyPr anchorCtr="0" anchor="ctr" bIns="217250" lIns="434525" spcFirstLastPara="1" rIns="434525" wrap="square" tIns="21725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1" name="Google Shape;21;p4"/>
          <p:cNvSpPr txBox="1"/>
          <p:nvPr>
            <p:ph idx="1" type="body"/>
          </p:nvPr>
        </p:nvSpPr>
        <p:spPr>
          <a:xfrm rot="5400000">
            <a:off x="2624932" y="2728119"/>
            <a:ext cx="23407687" cy="23155275"/>
          </a:xfrm>
          <a:prstGeom prst="rect">
            <a:avLst/>
          </a:prstGeom>
          <a:noFill/>
          <a:ln>
            <a:noFill/>
          </a:ln>
        </p:spPr>
        <p:txBody>
          <a:bodyPr anchorCtr="0" anchor="t" bIns="217250" lIns="434525" spcFirstLastPara="1" rIns="434525" wrap="square" tIns="21725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2" name="Google Shape;22;p4"/>
          <p:cNvSpPr txBox="1"/>
          <p:nvPr>
            <p:ph idx="10" type="dt"/>
          </p:nvPr>
        </p:nvSpPr>
        <p:spPr>
          <a:xfrm>
            <a:off x="2751137" y="26681112"/>
            <a:ext cx="7620000" cy="1930400"/>
          </a:xfrm>
          <a:prstGeom prst="rect">
            <a:avLst/>
          </a:prstGeom>
          <a:noFill/>
          <a:ln>
            <a:noFill/>
          </a:ln>
        </p:spPr>
        <p:txBody>
          <a:bodyPr anchorCtr="0" anchor="t" bIns="217250" lIns="434525" spcFirstLastPara="1" rIns="434525" wrap="square" tIns="21725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4"/>
          <p:cNvSpPr txBox="1"/>
          <p:nvPr>
            <p:ph idx="11" type="ftr"/>
          </p:nvPr>
        </p:nvSpPr>
        <p:spPr>
          <a:xfrm>
            <a:off x="12490450" y="26681112"/>
            <a:ext cx="11596687" cy="1930400"/>
          </a:xfrm>
          <a:prstGeom prst="rect">
            <a:avLst/>
          </a:prstGeom>
          <a:noFill/>
          <a:ln>
            <a:noFill/>
          </a:ln>
        </p:spPr>
        <p:txBody>
          <a:bodyPr anchorCtr="0" anchor="t" bIns="217250" lIns="434525" spcFirstLastPara="1" rIns="434525" wrap="square" tIns="21725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4"/>
          <p:cNvSpPr txBox="1"/>
          <p:nvPr>
            <p:ph idx="12" type="sldNum"/>
          </p:nvPr>
        </p:nvSpPr>
        <p:spPr>
          <a:xfrm>
            <a:off x="26206450" y="26681112"/>
            <a:ext cx="7620000" cy="1930400"/>
          </a:xfrm>
          <a:prstGeom prst="rect">
            <a:avLst/>
          </a:prstGeom>
          <a:noFill/>
          <a:ln>
            <a:noFill/>
          </a:ln>
        </p:spPr>
        <p:txBody>
          <a:bodyPr anchorCtr="0" anchor="t" bIns="217250" lIns="434525" spcFirstLastPara="1" rIns="434525" wrap="square" tIns="217250">
            <a:noAutofit/>
          </a:bodyPr>
          <a:lstStyle>
            <a:lvl1pPr indent="0" lvl="0"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5" name="Shape 25"/>
        <p:cNvGrpSpPr/>
        <p:nvPr/>
      </p:nvGrpSpPr>
      <p:grpSpPr>
        <a:xfrm>
          <a:off x="0" y="0"/>
          <a:ext cx="0" cy="0"/>
          <a:chOff x="0" y="0"/>
          <a:chExt cx="0" cy="0"/>
        </a:xfrm>
      </p:grpSpPr>
      <p:sp>
        <p:nvSpPr>
          <p:cNvPr id="26" name="Google Shape;26;p5"/>
          <p:cNvSpPr txBox="1"/>
          <p:nvPr>
            <p:ph type="title"/>
          </p:nvPr>
        </p:nvSpPr>
        <p:spPr>
          <a:xfrm>
            <a:off x="2751137" y="2601912"/>
            <a:ext cx="31075312" cy="4876800"/>
          </a:xfrm>
          <a:prstGeom prst="rect">
            <a:avLst/>
          </a:prstGeom>
          <a:noFill/>
          <a:ln>
            <a:noFill/>
          </a:ln>
        </p:spPr>
        <p:txBody>
          <a:bodyPr anchorCtr="0" anchor="ctr" bIns="217250" lIns="434525" spcFirstLastPara="1" rIns="434525" wrap="square" tIns="21725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7" name="Google Shape;27;p5"/>
          <p:cNvSpPr txBox="1"/>
          <p:nvPr>
            <p:ph idx="1" type="body"/>
          </p:nvPr>
        </p:nvSpPr>
        <p:spPr>
          <a:xfrm rot="5400000">
            <a:off x="9500393" y="1683544"/>
            <a:ext cx="17576800" cy="31075312"/>
          </a:xfrm>
          <a:prstGeom prst="rect">
            <a:avLst/>
          </a:prstGeom>
          <a:noFill/>
          <a:ln>
            <a:noFill/>
          </a:ln>
        </p:spPr>
        <p:txBody>
          <a:bodyPr anchorCtr="0" anchor="t" bIns="217250" lIns="434525" spcFirstLastPara="1" rIns="434525" wrap="square" tIns="21725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8" name="Google Shape;28;p5"/>
          <p:cNvSpPr txBox="1"/>
          <p:nvPr>
            <p:ph idx="10" type="dt"/>
          </p:nvPr>
        </p:nvSpPr>
        <p:spPr>
          <a:xfrm>
            <a:off x="2751137" y="26681112"/>
            <a:ext cx="7620000" cy="1930400"/>
          </a:xfrm>
          <a:prstGeom prst="rect">
            <a:avLst/>
          </a:prstGeom>
          <a:noFill/>
          <a:ln>
            <a:noFill/>
          </a:ln>
        </p:spPr>
        <p:txBody>
          <a:bodyPr anchorCtr="0" anchor="t" bIns="217250" lIns="434525" spcFirstLastPara="1" rIns="434525" wrap="square" tIns="21725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5"/>
          <p:cNvSpPr txBox="1"/>
          <p:nvPr>
            <p:ph idx="11" type="ftr"/>
          </p:nvPr>
        </p:nvSpPr>
        <p:spPr>
          <a:xfrm>
            <a:off x="12490450" y="26681112"/>
            <a:ext cx="11596687" cy="1930400"/>
          </a:xfrm>
          <a:prstGeom prst="rect">
            <a:avLst/>
          </a:prstGeom>
          <a:noFill/>
          <a:ln>
            <a:noFill/>
          </a:ln>
        </p:spPr>
        <p:txBody>
          <a:bodyPr anchorCtr="0" anchor="t" bIns="217250" lIns="434525" spcFirstLastPara="1" rIns="434525" wrap="square" tIns="21725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5"/>
          <p:cNvSpPr txBox="1"/>
          <p:nvPr>
            <p:ph idx="12" type="sldNum"/>
          </p:nvPr>
        </p:nvSpPr>
        <p:spPr>
          <a:xfrm>
            <a:off x="26206450" y="26681112"/>
            <a:ext cx="7620000" cy="1930400"/>
          </a:xfrm>
          <a:prstGeom prst="rect">
            <a:avLst/>
          </a:prstGeom>
          <a:noFill/>
          <a:ln>
            <a:noFill/>
          </a:ln>
        </p:spPr>
        <p:txBody>
          <a:bodyPr anchorCtr="0" anchor="t" bIns="217250" lIns="434525" spcFirstLastPara="1" rIns="434525" wrap="square" tIns="217250">
            <a:noAutofit/>
          </a:bodyPr>
          <a:lstStyle>
            <a:lvl1pPr indent="0" lvl="0"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31" name="Shape 31"/>
        <p:cNvGrpSpPr/>
        <p:nvPr/>
      </p:nvGrpSpPr>
      <p:grpSpPr>
        <a:xfrm>
          <a:off x="0" y="0"/>
          <a:ext cx="0" cy="0"/>
          <a:chOff x="0" y="0"/>
          <a:chExt cx="0" cy="0"/>
        </a:xfrm>
      </p:grpSpPr>
      <p:sp>
        <p:nvSpPr>
          <p:cNvPr id="32" name="Google Shape;32;p6"/>
          <p:cNvSpPr txBox="1"/>
          <p:nvPr>
            <p:ph type="title"/>
          </p:nvPr>
        </p:nvSpPr>
        <p:spPr>
          <a:xfrm>
            <a:off x="7169150" y="20481925"/>
            <a:ext cx="21945600" cy="2419350"/>
          </a:xfrm>
          <a:prstGeom prst="rect">
            <a:avLst/>
          </a:prstGeom>
          <a:noFill/>
          <a:ln>
            <a:noFill/>
          </a:ln>
        </p:spPr>
        <p:txBody>
          <a:bodyPr anchorCtr="0" anchor="b" bIns="217250" lIns="434525" spcFirstLastPara="1" rIns="434525" wrap="square" tIns="217250">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3" name="Google Shape;33;p6"/>
          <p:cNvSpPr/>
          <p:nvPr>
            <p:ph idx="2" type="pic"/>
          </p:nvPr>
        </p:nvSpPr>
        <p:spPr>
          <a:xfrm>
            <a:off x="7169150" y="2614613"/>
            <a:ext cx="21945600" cy="17556162"/>
          </a:xfrm>
          <a:prstGeom prst="rect">
            <a:avLst/>
          </a:prstGeom>
          <a:noFill/>
          <a:ln>
            <a:noFill/>
          </a:ln>
        </p:spPr>
      </p:sp>
      <p:sp>
        <p:nvSpPr>
          <p:cNvPr id="34" name="Google Shape;34;p6"/>
          <p:cNvSpPr txBox="1"/>
          <p:nvPr>
            <p:ph idx="1" type="body"/>
          </p:nvPr>
        </p:nvSpPr>
        <p:spPr>
          <a:xfrm>
            <a:off x="7169150" y="22901275"/>
            <a:ext cx="21945600" cy="3433763"/>
          </a:xfrm>
          <a:prstGeom prst="rect">
            <a:avLst/>
          </a:prstGeom>
          <a:noFill/>
          <a:ln>
            <a:noFill/>
          </a:ln>
        </p:spPr>
        <p:txBody>
          <a:bodyPr anchorCtr="0" anchor="t" bIns="217250" lIns="434525" spcFirstLastPara="1" rIns="434525" wrap="square" tIns="217250">
            <a:noAutofit/>
          </a:bodyPr>
          <a:lstStyle>
            <a:lvl1pPr indent="-228600" lvl="0" marL="457200" algn="l">
              <a:spcBef>
                <a:spcPts val="280"/>
              </a:spcBef>
              <a:spcAft>
                <a:spcPts val="0"/>
              </a:spcAft>
              <a:buClr>
                <a:schemeClr val="dk1"/>
              </a:buClr>
              <a:buSzPts val="1400"/>
              <a:buFont typeface="Times New Roman"/>
              <a:buNone/>
              <a:defRPr sz="1400"/>
            </a:lvl1pPr>
            <a:lvl2pPr indent="-228600" lvl="1" marL="914400" algn="l">
              <a:spcBef>
                <a:spcPts val="240"/>
              </a:spcBef>
              <a:spcAft>
                <a:spcPts val="0"/>
              </a:spcAft>
              <a:buClr>
                <a:schemeClr val="dk1"/>
              </a:buClr>
              <a:buSzPts val="1200"/>
              <a:buFont typeface="Times New Roman"/>
              <a:buNone/>
              <a:defRPr sz="1200"/>
            </a:lvl2pPr>
            <a:lvl3pPr indent="-228600" lvl="2" marL="1371600" algn="l">
              <a:spcBef>
                <a:spcPts val="200"/>
              </a:spcBef>
              <a:spcAft>
                <a:spcPts val="0"/>
              </a:spcAft>
              <a:buClr>
                <a:schemeClr val="dk1"/>
              </a:buClr>
              <a:buSzPts val="1000"/>
              <a:buFont typeface="Times New Roman"/>
              <a:buNone/>
              <a:defRPr sz="1000"/>
            </a:lvl3pPr>
            <a:lvl4pPr indent="-228600" lvl="3" marL="1828800" algn="l">
              <a:spcBef>
                <a:spcPts val="180"/>
              </a:spcBef>
              <a:spcAft>
                <a:spcPts val="0"/>
              </a:spcAft>
              <a:buClr>
                <a:schemeClr val="dk1"/>
              </a:buClr>
              <a:buSzPts val="900"/>
              <a:buFont typeface="Times New Roman"/>
              <a:buNone/>
              <a:defRPr sz="900"/>
            </a:lvl4pPr>
            <a:lvl5pPr indent="-228600" lvl="4" marL="2286000" algn="l">
              <a:spcBef>
                <a:spcPts val="180"/>
              </a:spcBef>
              <a:spcAft>
                <a:spcPts val="0"/>
              </a:spcAft>
              <a:buClr>
                <a:schemeClr val="dk1"/>
              </a:buClr>
              <a:buSzPts val="900"/>
              <a:buFont typeface="Times New Roman"/>
              <a:buNone/>
              <a:defRPr sz="900"/>
            </a:lvl5pPr>
            <a:lvl6pPr indent="-228600" lvl="5" marL="2743200" algn="l">
              <a:spcBef>
                <a:spcPts val="180"/>
              </a:spcBef>
              <a:spcAft>
                <a:spcPts val="0"/>
              </a:spcAft>
              <a:buClr>
                <a:schemeClr val="dk1"/>
              </a:buClr>
              <a:buSzPts val="900"/>
              <a:buFont typeface="Times New Roman"/>
              <a:buNone/>
              <a:defRPr sz="900"/>
            </a:lvl6pPr>
            <a:lvl7pPr indent="-228600" lvl="6" marL="3200400" algn="l">
              <a:spcBef>
                <a:spcPts val="180"/>
              </a:spcBef>
              <a:spcAft>
                <a:spcPts val="0"/>
              </a:spcAft>
              <a:buClr>
                <a:schemeClr val="dk1"/>
              </a:buClr>
              <a:buSzPts val="900"/>
              <a:buFont typeface="Times New Roman"/>
              <a:buNone/>
              <a:defRPr sz="900"/>
            </a:lvl7pPr>
            <a:lvl8pPr indent="-228600" lvl="7" marL="3657600" algn="l">
              <a:spcBef>
                <a:spcPts val="180"/>
              </a:spcBef>
              <a:spcAft>
                <a:spcPts val="0"/>
              </a:spcAft>
              <a:buClr>
                <a:schemeClr val="dk1"/>
              </a:buClr>
              <a:buSzPts val="900"/>
              <a:buFont typeface="Times New Roman"/>
              <a:buNone/>
              <a:defRPr sz="900"/>
            </a:lvl8pPr>
            <a:lvl9pPr indent="-228600" lvl="8" marL="4114800" algn="l">
              <a:spcBef>
                <a:spcPts val="180"/>
              </a:spcBef>
              <a:spcAft>
                <a:spcPts val="0"/>
              </a:spcAft>
              <a:buClr>
                <a:schemeClr val="dk1"/>
              </a:buClr>
              <a:buSzPts val="900"/>
              <a:buFont typeface="Times New Roman"/>
              <a:buNone/>
              <a:defRPr sz="900"/>
            </a:lvl9pPr>
          </a:lstStyle>
          <a:p/>
        </p:txBody>
      </p:sp>
      <p:sp>
        <p:nvSpPr>
          <p:cNvPr id="35" name="Google Shape;35;p6"/>
          <p:cNvSpPr txBox="1"/>
          <p:nvPr>
            <p:ph idx="10" type="dt"/>
          </p:nvPr>
        </p:nvSpPr>
        <p:spPr>
          <a:xfrm>
            <a:off x="2751137" y="26681112"/>
            <a:ext cx="7620000" cy="1930400"/>
          </a:xfrm>
          <a:prstGeom prst="rect">
            <a:avLst/>
          </a:prstGeom>
          <a:noFill/>
          <a:ln>
            <a:noFill/>
          </a:ln>
        </p:spPr>
        <p:txBody>
          <a:bodyPr anchorCtr="0" anchor="t" bIns="217250" lIns="434525" spcFirstLastPara="1" rIns="434525" wrap="square" tIns="21725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6"/>
          <p:cNvSpPr txBox="1"/>
          <p:nvPr>
            <p:ph idx="11" type="ftr"/>
          </p:nvPr>
        </p:nvSpPr>
        <p:spPr>
          <a:xfrm>
            <a:off x="12490450" y="26681112"/>
            <a:ext cx="11596687" cy="1930400"/>
          </a:xfrm>
          <a:prstGeom prst="rect">
            <a:avLst/>
          </a:prstGeom>
          <a:noFill/>
          <a:ln>
            <a:noFill/>
          </a:ln>
        </p:spPr>
        <p:txBody>
          <a:bodyPr anchorCtr="0" anchor="t" bIns="217250" lIns="434525" spcFirstLastPara="1" rIns="434525" wrap="square" tIns="21725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6"/>
          <p:cNvSpPr txBox="1"/>
          <p:nvPr>
            <p:ph idx="12" type="sldNum"/>
          </p:nvPr>
        </p:nvSpPr>
        <p:spPr>
          <a:xfrm>
            <a:off x="26206450" y="26681112"/>
            <a:ext cx="7620000" cy="1930400"/>
          </a:xfrm>
          <a:prstGeom prst="rect">
            <a:avLst/>
          </a:prstGeom>
          <a:noFill/>
          <a:ln>
            <a:noFill/>
          </a:ln>
        </p:spPr>
        <p:txBody>
          <a:bodyPr anchorCtr="0" anchor="t" bIns="217250" lIns="434525" spcFirstLastPara="1" rIns="434525" wrap="square" tIns="217250">
            <a:noAutofit/>
          </a:bodyPr>
          <a:lstStyle>
            <a:lvl1pPr indent="0" lvl="0"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38" name="Shape 38"/>
        <p:cNvGrpSpPr/>
        <p:nvPr/>
      </p:nvGrpSpPr>
      <p:grpSpPr>
        <a:xfrm>
          <a:off x="0" y="0"/>
          <a:ext cx="0" cy="0"/>
          <a:chOff x="0" y="0"/>
          <a:chExt cx="0" cy="0"/>
        </a:xfrm>
      </p:grpSpPr>
      <p:sp>
        <p:nvSpPr>
          <p:cNvPr id="39" name="Google Shape;39;p7"/>
          <p:cNvSpPr txBox="1"/>
          <p:nvPr>
            <p:ph type="title"/>
          </p:nvPr>
        </p:nvSpPr>
        <p:spPr>
          <a:xfrm>
            <a:off x="1828800" y="1165225"/>
            <a:ext cx="12033250" cy="4957763"/>
          </a:xfrm>
          <a:prstGeom prst="rect">
            <a:avLst/>
          </a:prstGeom>
          <a:noFill/>
          <a:ln>
            <a:noFill/>
          </a:ln>
        </p:spPr>
        <p:txBody>
          <a:bodyPr anchorCtr="0" anchor="b" bIns="217250" lIns="434525" spcFirstLastPara="1" rIns="434525" wrap="square" tIns="217250">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40" name="Google Shape;40;p7"/>
          <p:cNvSpPr txBox="1"/>
          <p:nvPr>
            <p:ph idx="1" type="body"/>
          </p:nvPr>
        </p:nvSpPr>
        <p:spPr>
          <a:xfrm>
            <a:off x="14300200" y="1165225"/>
            <a:ext cx="20447000" cy="24972963"/>
          </a:xfrm>
          <a:prstGeom prst="rect">
            <a:avLst/>
          </a:prstGeom>
          <a:noFill/>
          <a:ln>
            <a:noFill/>
          </a:ln>
        </p:spPr>
        <p:txBody>
          <a:bodyPr anchorCtr="0" anchor="t" bIns="217250" lIns="434525" spcFirstLastPara="1" rIns="434525" wrap="square" tIns="217250">
            <a:noAutofit/>
          </a:bodyPr>
          <a:lstStyle>
            <a:lvl1pPr indent="-431800" lvl="0" marL="457200" algn="l">
              <a:spcBef>
                <a:spcPts val="640"/>
              </a:spcBef>
              <a:spcAft>
                <a:spcPts val="0"/>
              </a:spcAft>
              <a:buClr>
                <a:schemeClr val="dk1"/>
              </a:buClr>
              <a:buSzPts val="3200"/>
              <a:buFont typeface="Times New Roman"/>
              <a:buChar char="•"/>
              <a:defRPr sz="3200"/>
            </a:lvl1pPr>
            <a:lvl2pPr indent="-406400" lvl="1" marL="914400" algn="l">
              <a:spcBef>
                <a:spcPts val="560"/>
              </a:spcBef>
              <a:spcAft>
                <a:spcPts val="0"/>
              </a:spcAft>
              <a:buClr>
                <a:schemeClr val="dk1"/>
              </a:buClr>
              <a:buSzPts val="2800"/>
              <a:buFont typeface="Times New Roman"/>
              <a:buChar char="–"/>
              <a:defRPr sz="2800"/>
            </a:lvl2pPr>
            <a:lvl3pPr indent="-381000" lvl="2" marL="1371600" algn="l">
              <a:spcBef>
                <a:spcPts val="480"/>
              </a:spcBef>
              <a:spcAft>
                <a:spcPts val="0"/>
              </a:spcAft>
              <a:buClr>
                <a:schemeClr val="dk1"/>
              </a:buClr>
              <a:buSzPts val="2400"/>
              <a:buFont typeface="Times New Roman"/>
              <a:buChar char="•"/>
              <a:defRPr sz="2400"/>
            </a:lvl3pPr>
            <a:lvl4pPr indent="-355600" lvl="3" marL="1828800" algn="l">
              <a:spcBef>
                <a:spcPts val="400"/>
              </a:spcBef>
              <a:spcAft>
                <a:spcPts val="0"/>
              </a:spcAft>
              <a:buClr>
                <a:schemeClr val="dk1"/>
              </a:buClr>
              <a:buSzPts val="2000"/>
              <a:buFont typeface="Times New Roman"/>
              <a:buChar char="–"/>
              <a:defRPr sz="2000"/>
            </a:lvl4pPr>
            <a:lvl5pPr indent="-355600" lvl="4" marL="2286000" algn="l">
              <a:spcBef>
                <a:spcPts val="400"/>
              </a:spcBef>
              <a:spcAft>
                <a:spcPts val="0"/>
              </a:spcAft>
              <a:buClr>
                <a:schemeClr val="dk1"/>
              </a:buClr>
              <a:buSzPts val="2000"/>
              <a:buFont typeface="Times New Roman"/>
              <a:buChar char="»"/>
              <a:defRPr sz="2000"/>
            </a:lvl5pPr>
            <a:lvl6pPr indent="-355600" lvl="5" marL="2743200" algn="l">
              <a:spcBef>
                <a:spcPts val="400"/>
              </a:spcBef>
              <a:spcAft>
                <a:spcPts val="0"/>
              </a:spcAft>
              <a:buClr>
                <a:schemeClr val="dk1"/>
              </a:buClr>
              <a:buSzPts val="2000"/>
              <a:buFont typeface="Times New Roman"/>
              <a:buChar char="»"/>
              <a:defRPr sz="2000"/>
            </a:lvl6pPr>
            <a:lvl7pPr indent="-355600" lvl="6" marL="3200400" algn="l">
              <a:spcBef>
                <a:spcPts val="400"/>
              </a:spcBef>
              <a:spcAft>
                <a:spcPts val="0"/>
              </a:spcAft>
              <a:buClr>
                <a:schemeClr val="dk1"/>
              </a:buClr>
              <a:buSzPts val="2000"/>
              <a:buFont typeface="Times New Roman"/>
              <a:buChar char="»"/>
              <a:defRPr sz="2000"/>
            </a:lvl7pPr>
            <a:lvl8pPr indent="-355600" lvl="7" marL="3657600" algn="l">
              <a:spcBef>
                <a:spcPts val="400"/>
              </a:spcBef>
              <a:spcAft>
                <a:spcPts val="0"/>
              </a:spcAft>
              <a:buClr>
                <a:schemeClr val="dk1"/>
              </a:buClr>
              <a:buSzPts val="2000"/>
              <a:buFont typeface="Times New Roman"/>
              <a:buChar char="»"/>
              <a:defRPr sz="2000"/>
            </a:lvl8pPr>
            <a:lvl9pPr indent="-355600" lvl="8" marL="4114800" algn="l">
              <a:spcBef>
                <a:spcPts val="400"/>
              </a:spcBef>
              <a:spcAft>
                <a:spcPts val="0"/>
              </a:spcAft>
              <a:buClr>
                <a:schemeClr val="dk1"/>
              </a:buClr>
              <a:buSzPts val="2000"/>
              <a:buFont typeface="Times New Roman"/>
              <a:buChar char="»"/>
              <a:defRPr sz="2000"/>
            </a:lvl9pPr>
          </a:lstStyle>
          <a:p/>
        </p:txBody>
      </p:sp>
      <p:sp>
        <p:nvSpPr>
          <p:cNvPr id="41" name="Google Shape;41;p7"/>
          <p:cNvSpPr txBox="1"/>
          <p:nvPr>
            <p:ph idx="2" type="body"/>
          </p:nvPr>
        </p:nvSpPr>
        <p:spPr>
          <a:xfrm>
            <a:off x="1828800" y="6122988"/>
            <a:ext cx="12033250" cy="20015200"/>
          </a:xfrm>
          <a:prstGeom prst="rect">
            <a:avLst/>
          </a:prstGeom>
          <a:noFill/>
          <a:ln>
            <a:noFill/>
          </a:ln>
        </p:spPr>
        <p:txBody>
          <a:bodyPr anchorCtr="0" anchor="t" bIns="217250" lIns="434525" spcFirstLastPara="1" rIns="434525" wrap="square" tIns="217250">
            <a:noAutofit/>
          </a:bodyPr>
          <a:lstStyle>
            <a:lvl1pPr indent="-228600" lvl="0" marL="457200" algn="l">
              <a:spcBef>
                <a:spcPts val="280"/>
              </a:spcBef>
              <a:spcAft>
                <a:spcPts val="0"/>
              </a:spcAft>
              <a:buClr>
                <a:schemeClr val="dk1"/>
              </a:buClr>
              <a:buSzPts val="1400"/>
              <a:buFont typeface="Times New Roman"/>
              <a:buNone/>
              <a:defRPr sz="1400"/>
            </a:lvl1pPr>
            <a:lvl2pPr indent="-228600" lvl="1" marL="914400" algn="l">
              <a:spcBef>
                <a:spcPts val="240"/>
              </a:spcBef>
              <a:spcAft>
                <a:spcPts val="0"/>
              </a:spcAft>
              <a:buClr>
                <a:schemeClr val="dk1"/>
              </a:buClr>
              <a:buSzPts val="1200"/>
              <a:buFont typeface="Times New Roman"/>
              <a:buNone/>
              <a:defRPr sz="1200"/>
            </a:lvl2pPr>
            <a:lvl3pPr indent="-228600" lvl="2" marL="1371600" algn="l">
              <a:spcBef>
                <a:spcPts val="200"/>
              </a:spcBef>
              <a:spcAft>
                <a:spcPts val="0"/>
              </a:spcAft>
              <a:buClr>
                <a:schemeClr val="dk1"/>
              </a:buClr>
              <a:buSzPts val="1000"/>
              <a:buFont typeface="Times New Roman"/>
              <a:buNone/>
              <a:defRPr sz="1000"/>
            </a:lvl3pPr>
            <a:lvl4pPr indent="-228600" lvl="3" marL="1828800" algn="l">
              <a:spcBef>
                <a:spcPts val="180"/>
              </a:spcBef>
              <a:spcAft>
                <a:spcPts val="0"/>
              </a:spcAft>
              <a:buClr>
                <a:schemeClr val="dk1"/>
              </a:buClr>
              <a:buSzPts val="900"/>
              <a:buFont typeface="Times New Roman"/>
              <a:buNone/>
              <a:defRPr sz="900"/>
            </a:lvl4pPr>
            <a:lvl5pPr indent="-228600" lvl="4" marL="2286000" algn="l">
              <a:spcBef>
                <a:spcPts val="180"/>
              </a:spcBef>
              <a:spcAft>
                <a:spcPts val="0"/>
              </a:spcAft>
              <a:buClr>
                <a:schemeClr val="dk1"/>
              </a:buClr>
              <a:buSzPts val="900"/>
              <a:buFont typeface="Times New Roman"/>
              <a:buNone/>
              <a:defRPr sz="900"/>
            </a:lvl5pPr>
            <a:lvl6pPr indent="-228600" lvl="5" marL="2743200" algn="l">
              <a:spcBef>
                <a:spcPts val="180"/>
              </a:spcBef>
              <a:spcAft>
                <a:spcPts val="0"/>
              </a:spcAft>
              <a:buClr>
                <a:schemeClr val="dk1"/>
              </a:buClr>
              <a:buSzPts val="900"/>
              <a:buFont typeface="Times New Roman"/>
              <a:buNone/>
              <a:defRPr sz="900"/>
            </a:lvl6pPr>
            <a:lvl7pPr indent="-228600" lvl="6" marL="3200400" algn="l">
              <a:spcBef>
                <a:spcPts val="180"/>
              </a:spcBef>
              <a:spcAft>
                <a:spcPts val="0"/>
              </a:spcAft>
              <a:buClr>
                <a:schemeClr val="dk1"/>
              </a:buClr>
              <a:buSzPts val="900"/>
              <a:buFont typeface="Times New Roman"/>
              <a:buNone/>
              <a:defRPr sz="900"/>
            </a:lvl7pPr>
            <a:lvl8pPr indent="-228600" lvl="7" marL="3657600" algn="l">
              <a:spcBef>
                <a:spcPts val="180"/>
              </a:spcBef>
              <a:spcAft>
                <a:spcPts val="0"/>
              </a:spcAft>
              <a:buClr>
                <a:schemeClr val="dk1"/>
              </a:buClr>
              <a:buSzPts val="900"/>
              <a:buFont typeface="Times New Roman"/>
              <a:buNone/>
              <a:defRPr sz="900"/>
            </a:lvl8pPr>
            <a:lvl9pPr indent="-228600" lvl="8" marL="4114800" algn="l">
              <a:spcBef>
                <a:spcPts val="180"/>
              </a:spcBef>
              <a:spcAft>
                <a:spcPts val="0"/>
              </a:spcAft>
              <a:buClr>
                <a:schemeClr val="dk1"/>
              </a:buClr>
              <a:buSzPts val="900"/>
              <a:buFont typeface="Times New Roman"/>
              <a:buNone/>
              <a:defRPr sz="900"/>
            </a:lvl9pPr>
          </a:lstStyle>
          <a:p/>
        </p:txBody>
      </p:sp>
      <p:sp>
        <p:nvSpPr>
          <p:cNvPr id="42" name="Google Shape;42;p7"/>
          <p:cNvSpPr txBox="1"/>
          <p:nvPr>
            <p:ph idx="10" type="dt"/>
          </p:nvPr>
        </p:nvSpPr>
        <p:spPr>
          <a:xfrm>
            <a:off x="2751137" y="26681112"/>
            <a:ext cx="7620000" cy="1930400"/>
          </a:xfrm>
          <a:prstGeom prst="rect">
            <a:avLst/>
          </a:prstGeom>
          <a:noFill/>
          <a:ln>
            <a:noFill/>
          </a:ln>
        </p:spPr>
        <p:txBody>
          <a:bodyPr anchorCtr="0" anchor="t" bIns="217250" lIns="434525" spcFirstLastPara="1" rIns="434525" wrap="square" tIns="21725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7"/>
          <p:cNvSpPr txBox="1"/>
          <p:nvPr>
            <p:ph idx="11" type="ftr"/>
          </p:nvPr>
        </p:nvSpPr>
        <p:spPr>
          <a:xfrm>
            <a:off x="12490450" y="26681112"/>
            <a:ext cx="11596687" cy="1930400"/>
          </a:xfrm>
          <a:prstGeom prst="rect">
            <a:avLst/>
          </a:prstGeom>
          <a:noFill/>
          <a:ln>
            <a:noFill/>
          </a:ln>
        </p:spPr>
        <p:txBody>
          <a:bodyPr anchorCtr="0" anchor="t" bIns="217250" lIns="434525" spcFirstLastPara="1" rIns="434525" wrap="square" tIns="21725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7"/>
          <p:cNvSpPr txBox="1"/>
          <p:nvPr>
            <p:ph idx="12" type="sldNum"/>
          </p:nvPr>
        </p:nvSpPr>
        <p:spPr>
          <a:xfrm>
            <a:off x="26206450" y="26681112"/>
            <a:ext cx="7620000" cy="1930400"/>
          </a:xfrm>
          <a:prstGeom prst="rect">
            <a:avLst/>
          </a:prstGeom>
          <a:noFill/>
          <a:ln>
            <a:noFill/>
          </a:ln>
        </p:spPr>
        <p:txBody>
          <a:bodyPr anchorCtr="0" anchor="t" bIns="217250" lIns="434525" spcFirstLastPara="1" rIns="434525" wrap="square" tIns="217250">
            <a:noAutofit/>
          </a:bodyPr>
          <a:lstStyle>
            <a:lvl1pPr indent="0" lvl="0"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8"/>
          <p:cNvSpPr txBox="1"/>
          <p:nvPr>
            <p:ph type="title"/>
          </p:nvPr>
        </p:nvSpPr>
        <p:spPr>
          <a:xfrm>
            <a:off x="2751137" y="2601912"/>
            <a:ext cx="31075312" cy="4876800"/>
          </a:xfrm>
          <a:prstGeom prst="rect">
            <a:avLst/>
          </a:prstGeom>
          <a:noFill/>
          <a:ln>
            <a:noFill/>
          </a:ln>
        </p:spPr>
        <p:txBody>
          <a:bodyPr anchorCtr="0" anchor="ctr" bIns="217250" lIns="434525" spcFirstLastPara="1" rIns="434525" wrap="square" tIns="21725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47" name="Google Shape;47;p8"/>
          <p:cNvSpPr txBox="1"/>
          <p:nvPr>
            <p:ph idx="10" type="dt"/>
          </p:nvPr>
        </p:nvSpPr>
        <p:spPr>
          <a:xfrm>
            <a:off x="2751137" y="26681112"/>
            <a:ext cx="7620000" cy="1930400"/>
          </a:xfrm>
          <a:prstGeom prst="rect">
            <a:avLst/>
          </a:prstGeom>
          <a:noFill/>
          <a:ln>
            <a:noFill/>
          </a:ln>
        </p:spPr>
        <p:txBody>
          <a:bodyPr anchorCtr="0" anchor="t" bIns="217250" lIns="434525" spcFirstLastPara="1" rIns="434525" wrap="square" tIns="21725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8"/>
          <p:cNvSpPr txBox="1"/>
          <p:nvPr>
            <p:ph idx="11" type="ftr"/>
          </p:nvPr>
        </p:nvSpPr>
        <p:spPr>
          <a:xfrm>
            <a:off x="12490450" y="26681112"/>
            <a:ext cx="11596687" cy="1930400"/>
          </a:xfrm>
          <a:prstGeom prst="rect">
            <a:avLst/>
          </a:prstGeom>
          <a:noFill/>
          <a:ln>
            <a:noFill/>
          </a:ln>
        </p:spPr>
        <p:txBody>
          <a:bodyPr anchorCtr="0" anchor="t" bIns="217250" lIns="434525" spcFirstLastPara="1" rIns="434525" wrap="square" tIns="21725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8"/>
          <p:cNvSpPr txBox="1"/>
          <p:nvPr>
            <p:ph idx="12" type="sldNum"/>
          </p:nvPr>
        </p:nvSpPr>
        <p:spPr>
          <a:xfrm>
            <a:off x="26206450" y="26681112"/>
            <a:ext cx="7620000" cy="1930400"/>
          </a:xfrm>
          <a:prstGeom prst="rect">
            <a:avLst/>
          </a:prstGeom>
          <a:noFill/>
          <a:ln>
            <a:noFill/>
          </a:ln>
        </p:spPr>
        <p:txBody>
          <a:bodyPr anchorCtr="0" anchor="t" bIns="217250" lIns="434525" spcFirstLastPara="1" rIns="434525" wrap="square" tIns="217250">
            <a:noAutofit/>
          </a:bodyPr>
          <a:lstStyle>
            <a:lvl1pPr indent="0" lvl="0"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0" name="Shape 50"/>
        <p:cNvGrpSpPr/>
        <p:nvPr/>
      </p:nvGrpSpPr>
      <p:grpSpPr>
        <a:xfrm>
          <a:off x="0" y="0"/>
          <a:ext cx="0" cy="0"/>
          <a:chOff x="0" y="0"/>
          <a:chExt cx="0" cy="0"/>
        </a:xfrm>
      </p:grpSpPr>
      <p:sp>
        <p:nvSpPr>
          <p:cNvPr id="51" name="Google Shape;51;p9"/>
          <p:cNvSpPr txBox="1"/>
          <p:nvPr>
            <p:ph type="title"/>
          </p:nvPr>
        </p:nvSpPr>
        <p:spPr>
          <a:xfrm>
            <a:off x="1828800" y="1171575"/>
            <a:ext cx="32918400" cy="4876800"/>
          </a:xfrm>
          <a:prstGeom prst="rect">
            <a:avLst/>
          </a:prstGeom>
          <a:noFill/>
          <a:ln>
            <a:noFill/>
          </a:ln>
        </p:spPr>
        <p:txBody>
          <a:bodyPr anchorCtr="0" anchor="ctr" bIns="217250" lIns="434525" spcFirstLastPara="1" rIns="434525" wrap="square" tIns="21725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52" name="Google Shape;52;p9"/>
          <p:cNvSpPr txBox="1"/>
          <p:nvPr>
            <p:ph idx="1" type="body"/>
          </p:nvPr>
        </p:nvSpPr>
        <p:spPr>
          <a:xfrm>
            <a:off x="1828800" y="6550025"/>
            <a:ext cx="16160750" cy="2728913"/>
          </a:xfrm>
          <a:prstGeom prst="rect">
            <a:avLst/>
          </a:prstGeom>
          <a:noFill/>
          <a:ln>
            <a:noFill/>
          </a:ln>
        </p:spPr>
        <p:txBody>
          <a:bodyPr anchorCtr="0" anchor="b" bIns="217250" lIns="434525" spcFirstLastPara="1" rIns="434525" wrap="square" tIns="217250">
            <a:noAutofit/>
          </a:bodyPr>
          <a:lstStyle>
            <a:lvl1pPr indent="-228600" lvl="0" marL="457200" algn="l">
              <a:spcBef>
                <a:spcPts val="480"/>
              </a:spcBef>
              <a:spcAft>
                <a:spcPts val="0"/>
              </a:spcAft>
              <a:buClr>
                <a:schemeClr val="dk1"/>
              </a:buClr>
              <a:buSzPts val="2400"/>
              <a:buFont typeface="Times New Roman"/>
              <a:buNone/>
              <a:defRPr b="1" sz="2400"/>
            </a:lvl1pPr>
            <a:lvl2pPr indent="-228600" lvl="1" marL="914400" algn="l">
              <a:spcBef>
                <a:spcPts val="400"/>
              </a:spcBef>
              <a:spcAft>
                <a:spcPts val="0"/>
              </a:spcAft>
              <a:buClr>
                <a:schemeClr val="dk1"/>
              </a:buClr>
              <a:buSzPts val="2000"/>
              <a:buFont typeface="Times New Roman"/>
              <a:buNone/>
              <a:defRPr b="1" sz="2000"/>
            </a:lvl2pPr>
            <a:lvl3pPr indent="-228600" lvl="2" marL="1371600" algn="l">
              <a:spcBef>
                <a:spcPts val="360"/>
              </a:spcBef>
              <a:spcAft>
                <a:spcPts val="0"/>
              </a:spcAft>
              <a:buClr>
                <a:schemeClr val="dk1"/>
              </a:buClr>
              <a:buSzPts val="1800"/>
              <a:buFont typeface="Times New Roman"/>
              <a:buNone/>
              <a:defRPr b="1" sz="1800"/>
            </a:lvl3pPr>
            <a:lvl4pPr indent="-228600" lvl="3" marL="1828800" algn="l">
              <a:spcBef>
                <a:spcPts val="320"/>
              </a:spcBef>
              <a:spcAft>
                <a:spcPts val="0"/>
              </a:spcAft>
              <a:buClr>
                <a:schemeClr val="dk1"/>
              </a:buClr>
              <a:buSzPts val="1600"/>
              <a:buFont typeface="Times New Roman"/>
              <a:buNone/>
              <a:defRPr b="1" sz="1600"/>
            </a:lvl4pPr>
            <a:lvl5pPr indent="-228600" lvl="4" marL="2286000" algn="l">
              <a:spcBef>
                <a:spcPts val="320"/>
              </a:spcBef>
              <a:spcAft>
                <a:spcPts val="0"/>
              </a:spcAft>
              <a:buClr>
                <a:schemeClr val="dk1"/>
              </a:buClr>
              <a:buSzPts val="1600"/>
              <a:buFont typeface="Times New Roman"/>
              <a:buNone/>
              <a:defRPr b="1" sz="1600"/>
            </a:lvl5pPr>
            <a:lvl6pPr indent="-228600" lvl="5" marL="2743200" algn="l">
              <a:spcBef>
                <a:spcPts val="320"/>
              </a:spcBef>
              <a:spcAft>
                <a:spcPts val="0"/>
              </a:spcAft>
              <a:buClr>
                <a:schemeClr val="dk1"/>
              </a:buClr>
              <a:buSzPts val="1600"/>
              <a:buFont typeface="Times New Roman"/>
              <a:buNone/>
              <a:defRPr b="1" sz="1600"/>
            </a:lvl6pPr>
            <a:lvl7pPr indent="-228600" lvl="6" marL="3200400" algn="l">
              <a:spcBef>
                <a:spcPts val="320"/>
              </a:spcBef>
              <a:spcAft>
                <a:spcPts val="0"/>
              </a:spcAft>
              <a:buClr>
                <a:schemeClr val="dk1"/>
              </a:buClr>
              <a:buSzPts val="1600"/>
              <a:buFont typeface="Times New Roman"/>
              <a:buNone/>
              <a:defRPr b="1" sz="1600"/>
            </a:lvl7pPr>
            <a:lvl8pPr indent="-228600" lvl="7" marL="3657600" algn="l">
              <a:spcBef>
                <a:spcPts val="320"/>
              </a:spcBef>
              <a:spcAft>
                <a:spcPts val="0"/>
              </a:spcAft>
              <a:buClr>
                <a:schemeClr val="dk1"/>
              </a:buClr>
              <a:buSzPts val="1600"/>
              <a:buFont typeface="Times New Roman"/>
              <a:buNone/>
              <a:defRPr b="1" sz="1600"/>
            </a:lvl8pPr>
            <a:lvl9pPr indent="-228600" lvl="8" marL="4114800" algn="l">
              <a:spcBef>
                <a:spcPts val="320"/>
              </a:spcBef>
              <a:spcAft>
                <a:spcPts val="0"/>
              </a:spcAft>
              <a:buClr>
                <a:schemeClr val="dk1"/>
              </a:buClr>
              <a:buSzPts val="1600"/>
              <a:buFont typeface="Times New Roman"/>
              <a:buNone/>
              <a:defRPr b="1" sz="1600"/>
            </a:lvl9pPr>
          </a:lstStyle>
          <a:p/>
        </p:txBody>
      </p:sp>
      <p:sp>
        <p:nvSpPr>
          <p:cNvPr id="53" name="Google Shape;53;p9"/>
          <p:cNvSpPr txBox="1"/>
          <p:nvPr>
            <p:ph idx="2" type="body"/>
          </p:nvPr>
        </p:nvSpPr>
        <p:spPr>
          <a:xfrm>
            <a:off x="1828800" y="9278938"/>
            <a:ext cx="16160750" cy="16859250"/>
          </a:xfrm>
          <a:prstGeom prst="rect">
            <a:avLst/>
          </a:prstGeom>
          <a:noFill/>
          <a:ln>
            <a:noFill/>
          </a:ln>
        </p:spPr>
        <p:txBody>
          <a:bodyPr anchorCtr="0" anchor="t" bIns="217250" lIns="434525" spcFirstLastPara="1" rIns="434525" wrap="square" tIns="217250">
            <a:noAutofit/>
          </a:bodyPr>
          <a:lstStyle>
            <a:lvl1pPr indent="-381000" lvl="0" marL="457200" algn="l">
              <a:spcBef>
                <a:spcPts val="480"/>
              </a:spcBef>
              <a:spcAft>
                <a:spcPts val="0"/>
              </a:spcAft>
              <a:buClr>
                <a:schemeClr val="dk1"/>
              </a:buClr>
              <a:buSzPts val="2400"/>
              <a:buFont typeface="Times New Roman"/>
              <a:buChar char="•"/>
              <a:defRPr sz="2400"/>
            </a:lvl1pPr>
            <a:lvl2pPr indent="-355600" lvl="1" marL="914400" algn="l">
              <a:spcBef>
                <a:spcPts val="400"/>
              </a:spcBef>
              <a:spcAft>
                <a:spcPts val="0"/>
              </a:spcAft>
              <a:buClr>
                <a:schemeClr val="dk1"/>
              </a:buClr>
              <a:buSzPts val="2000"/>
              <a:buFont typeface="Times New Roman"/>
              <a:buChar char="–"/>
              <a:defRPr sz="2000"/>
            </a:lvl2pPr>
            <a:lvl3pPr indent="-342900" lvl="2" marL="1371600" algn="l">
              <a:spcBef>
                <a:spcPts val="360"/>
              </a:spcBef>
              <a:spcAft>
                <a:spcPts val="0"/>
              </a:spcAft>
              <a:buClr>
                <a:schemeClr val="dk1"/>
              </a:buClr>
              <a:buSzPts val="1800"/>
              <a:buFont typeface="Times New Roman"/>
              <a:buChar char="•"/>
              <a:defRPr sz="1800"/>
            </a:lvl3pPr>
            <a:lvl4pPr indent="-330200" lvl="3" marL="1828800" algn="l">
              <a:spcBef>
                <a:spcPts val="320"/>
              </a:spcBef>
              <a:spcAft>
                <a:spcPts val="0"/>
              </a:spcAft>
              <a:buClr>
                <a:schemeClr val="dk1"/>
              </a:buClr>
              <a:buSzPts val="1600"/>
              <a:buFont typeface="Times New Roman"/>
              <a:buChar char="–"/>
              <a:defRPr sz="1600"/>
            </a:lvl4pPr>
            <a:lvl5pPr indent="-330200" lvl="4" marL="2286000" algn="l">
              <a:spcBef>
                <a:spcPts val="320"/>
              </a:spcBef>
              <a:spcAft>
                <a:spcPts val="0"/>
              </a:spcAft>
              <a:buClr>
                <a:schemeClr val="dk1"/>
              </a:buClr>
              <a:buSzPts val="1600"/>
              <a:buFont typeface="Times New Roman"/>
              <a:buChar char="»"/>
              <a:defRPr sz="1600"/>
            </a:lvl5pPr>
            <a:lvl6pPr indent="-330200" lvl="5" marL="2743200" algn="l">
              <a:spcBef>
                <a:spcPts val="320"/>
              </a:spcBef>
              <a:spcAft>
                <a:spcPts val="0"/>
              </a:spcAft>
              <a:buClr>
                <a:schemeClr val="dk1"/>
              </a:buClr>
              <a:buSzPts val="1600"/>
              <a:buFont typeface="Times New Roman"/>
              <a:buChar char="»"/>
              <a:defRPr sz="1600"/>
            </a:lvl6pPr>
            <a:lvl7pPr indent="-330200" lvl="6" marL="3200400" algn="l">
              <a:spcBef>
                <a:spcPts val="320"/>
              </a:spcBef>
              <a:spcAft>
                <a:spcPts val="0"/>
              </a:spcAft>
              <a:buClr>
                <a:schemeClr val="dk1"/>
              </a:buClr>
              <a:buSzPts val="1600"/>
              <a:buFont typeface="Times New Roman"/>
              <a:buChar char="»"/>
              <a:defRPr sz="1600"/>
            </a:lvl7pPr>
            <a:lvl8pPr indent="-330200" lvl="7" marL="3657600" algn="l">
              <a:spcBef>
                <a:spcPts val="320"/>
              </a:spcBef>
              <a:spcAft>
                <a:spcPts val="0"/>
              </a:spcAft>
              <a:buClr>
                <a:schemeClr val="dk1"/>
              </a:buClr>
              <a:buSzPts val="1600"/>
              <a:buFont typeface="Times New Roman"/>
              <a:buChar char="»"/>
              <a:defRPr sz="1600"/>
            </a:lvl8pPr>
            <a:lvl9pPr indent="-330200" lvl="8" marL="4114800" algn="l">
              <a:spcBef>
                <a:spcPts val="320"/>
              </a:spcBef>
              <a:spcAft>
                <a:spcPts val="0"/>
              </a:spcAft>
              <a:buClr>
                <a:schemeClr val="dk1"/>
              </a:buClr>
              <a:buSzPts val="1600"/>
              <a:buFont typeface="Times New Roman"/>
              <a:buChar char="»"/>
              <a:defRPr sz="1600"/>
            </a:lvl9pPr>
          </a:lstStyle>
          <a:p/>
        </p:txBody>
      </p:sp>
      <p:sp>
        <p:nvSpPr>
          <p:cNvPr id="54" name="Google Shape;54;p9"/>
          <p:cNvSpPr txBox="1"/>
          <p:nvPr>
            <p:ph idx="3" type="body"/>
          </p:nvPr>
        </p:nvSpPr>
        <p:spPr>
          <a:xfrm>
            <a:off x="18580100" y="6550025"/>
            <a:ext cx="16167100" cy="2728913"/>
          </a:xfrm>
          <a:prstGeom prst="rect">
            <a:avLst/>
          </a:prstGeom>
          <a:noFill/>
          <a:ln>
            <a:noFill/>
          </a:ln>
        </p:spPr>
        <p:txBody>
          <a:bodyPr anchorCtr="0" anchor="b" bIns="217250" lIns="434525" spcFirstLastPara="1" rIns="434525" wrap="square" tIns="217250">
            <a:noAutofit/>
          </a:bodyPr>
          <a:lstStyle>
            <a:lvl1pPr indent="-228600" lvl="0" marL="457200" algn="l">
              <a:spcBef>
                <a:spcPts val="480"/>
              </a:spcBef>
              <a:spcAft>
                <a:spcPts val="0"/>
              </a:spcAft>
              <a:buClr>
                <a:schemeClr val="dk1"/>
              </a:buClr>
              <a:buSzPts val="2400"/>
              <a:buFont typeface="Times New Roman"/>
              <a:buNone/>
              <a:defRPr b="1" sz="2400"/>
            </a:lvl1pPr>
            <a:lvl2pPr indent="-228600" lvl="1" marL="914400" algn="l">
              <a:spcBef>
                <a:spcPts val="400"/>
              </a:spcBef>
              <a:spcAft>
                <a:spcPts val="0"/>
              </a:spcAft>
              <a:buClr>
                <a:schemeClr val="dk1"/>
              </a:buClr>
              <a:buSzPts val="2000"/>
              <a:buFont typeface="Times New Roman"/>
              <a:buNone/>
              <a:defRPr b="1" sz="2000"/>
            </a:lvl2pPr>
            <a:lvl3pPr indent="-228600" lvl="2" marL="1371600" algn="l">
              <a:spcBef>
                <a:spcPts val="360"/>
              </a:spcBef>
              <a:spcAft>
                <a:spcPts val="0"/>
              </a:spcAft>
              <a:buClr>
                <a:schemeClr val="dk1"/>
              </a:buClr>
              <a:buSzPts val="1800"/>
              <a:buFont typeface="Times New Roman"/>
              <a:buNone/>
              <a:defRPr b="1" sz="1800"/>
            </a:lvl3pPr>
            <a:lvl4pPr indent="-228600" lvl="3" marL="1828800" algn="l">
              <a:spcBef>
                <a:spcPts val="320"/>
              </a:spcBef>
              <a:spcAft>
                <a:spcPts val="0"/>
              </a:spcAft>
              <a:buClr>
                <a:schemeClr val="dk1"/>
              </a:buClr>
              <a:buSzPts val="1600"/>
              <a:buFont typeface="Times New Roman"/>
              <a:buNone/>
              <a:defRPr b="1" sz="1600"/>
            </a:lvl4pPr>
            <a:lvl5pPr indent="-228600" lvl="4" marL="2286000" algn="l">
              <a:spcBef>
                <a:spcPts val="320"/>
              </a:spcBef>
              <a:spcAft>
                <a:spcPts val="0"/>
              </a:spcAft>
              <a:buClr>
                <a:schemeClr val="dk1"/>
              </a:buClr>
              <a:buSzPts val="1600"/>
              <a:buFont typeface="Times New Roman"/>
              <a:buNone/>
              <a:defRPr b="1" sz="1600"/>
            </a:lvl5pPr>
            <a:lvl6pPr indent="-228600" lvl="5" marL="2743200" algn="l">
              <a:spcBef>
                <a:spcPts val="320"/>
              </a:spcBef>
              <a:spcAft>
                <a:spcPts val="0"/>
              </a:spcAft>
              <a:buClr>
                <a:schemeClr val="dk1"/>
              </a:buClr>
              <a:buSzPts val="1600"/>
              <a:buFont typeface="Times New Roman"/>
              <a:buNone/>
              <a:defRPr b="1" sz="1600"/>
            </a:lvl6pPr>
            <a:lvl7pPr indent="-228600" lvl="6" marL="3200400" algn="l">
              <a:spcBef>
                <a:spcPts val="320"/>
              </a:spcBef>
              <a:spcAft>
                <a:spcPts val="0"/>
              </a:spcAft>
              <a:buClr>
                <a:schemeClr val="dk1"/>
              </a:buClr>
              <a:buSzPts val="1600"/>
              <a:buFont typeface="Times New Roman"/>
              <a:buNone/>
              <a:defRPr b="1" sz="1600"/>
            </a:lvl7pPr>
            <a:lvl8pPr indent="-228600" lvl="7" marL="3657600" algn="l">
              <a:spcBef>
                <a:spcPts val="320"/>
              </a:spcBef>
              <a:spcAft>
                <a:spcPts val="0"/>
              </a:spcAft>
              <a:buClr>
                <a:schemeClr val="dk1"/>
              </a:buClr>
              <a:buSzPts val="1600"/>
              <a:buFont typeface="Times New Roman"/>
              <a:buNone/>
              <a:defRPr b="1" sz="1600"/>
            </a:lvl8pPr>
            <a:lvl9pPr indent="-228600" lvl="8" marL="4114800" algn="l">
              <a:spcBef>
                <a:spcPts val="320"/>
              </a:spcBef>
              <a:spcAft>
                <a:spcPts val="0"/>
              </a:spcAft>
              <a:buClr>
                <a:schemeClr val="dk1"/>
              </a:buClr>
              <a:buSzPts val="1600"/>
              <a:buFont typeface="Times New Roman"/>
              <a:buNone/>
              <a:defRPr b="1" sz="1600"/>
            </a:lvl9pPr>
          </a:lstStyle>
          <a:p/>
        </p:txBody>
      </p:sp>
      <p:sp>
        <p:nvSpPr>
          <p:cNvPr id="55" name="Google Shape;55;p9"/>
          <p:cNvSpPr txBox="1"/>
          <p:nvPr>
            <p:ph idx="4" type="body"/>
          </p:nvPr>
        </p:nvSpPr>
        <p:spPr>
          <a:xfrm>
            <a:off x="18580100" y="9278938"/>
            <a:ext cx="16167100" cy="16859250"/>
          </a:xfrm>
          <a:prstGeom prst="rect">
            <a:avLst/>
          </a:prstGeom>
          <a:noFill/>
          <a:ln>
            <a:noFill/>
          </a:ln>
        </p:spPr>
        <p:txBody>
          <a:bodyPr anchorCtr="0" anchor="t" bIns="217250" lIns="434525" spcFirstLastPara="1" rIns="434525" wrap="square" tIns="217250">
            <a:noAutofit/>
          </a:bodyPr>
          <a:lstStyle>
            <a:lvl1pPr indent="-381000" lvl="0" marL="457200" algn="l">
              <a:spcBef>
                <a:spcPts val="480"/>
              </a:spcBef>
              <a:spcAft>
                <a:spcPts val="0"/>
              </a:spcAft>
              <a:buClr>
                <a:schemeClr val="dk1"/>
              </a:buClr>
              <a:buSzPts val="2400"/>
              <a:buFont typeface="Times New Roman"/>
              <a:buChar char="•"/>
              <a:defRPr sz="2400"/>
            </a:lvl1pPr>
            <a:lvl2pPr indent="-355600" lvl="1" marL="914400" algn="l">
              <a:spcBef>
                <a:spcPts val="400"/>
              </a:spcBef>
              <a:spcAft>
                <a:spcPts val="0"/>
              </a:spcAft>
              <a:buClr>
                <a:schemeClr val="dk1"/>
              </a:buClr>
              <a:buSzPts val="2000"/>
              <a:buFont typeface="Times New Roman"/>
              <a:buChar char="–"/>
              <a:defRPr sz="2000"/>
            </a:lvl2pPr>
            <a:lvl3pPr indent="-342900" lvl="2" marL="1371600" algn="l">
              <a:spcBef>
                <a:spcPts val="360"/>
              </a:spcBef>
              <a:spcAft>
                <a:spcPts val="0"/>
              </a:spcAft>
              <a:buClr>
                <a:schemeClr val="dk1"/>
              </a:buClr>
              <a:buSzPts val="1800"/>
              <a:buFont typeface="Times New Roman"/>
              <a:buChar char="•"/>
              <a:defRPr sz="1800"/>
            </a:lvl3pPr>
            <a:lvl4pPr indent="-330200" lvl="3" marL="1828800" algn="l">
              <a:spcBef>
                <a:spcPts val="320"/>
              </a:spcBef>
              <a:spcAft>
                <a:spcPts val="0"/>
              </a:spcAft>
              <a:buClr>
                <a:schemeClr val="dk1"/>
              </a:buClr>
              <a:buSzPts val="1600"/>
              <a:buFont typeface="Times New Roman"/>
              <a:buChar char="–"/>
              <a:defRPr sz="1600"/>
            </a:lvl4pPr>
            <a:lvl5pPr indent="-330200" lvl="4" marL="2286000" algn="l">
              <a:spcBef>
                <a:spcPts val="320"/>
              </a:spcBef>
              <a:spcAft>
                <a:spcPts val="0"/>
              </a:spcAft>
              <a:buClr>
                <a:schemeClr val="dk1"/>
              </a:buClr>
              <a:buSzPts val="1600"/>
              <a:buFont typeface="Times New Roman"/>
              <a:buChar char="»"/>
              <a:defRPr sz="1600"/>
            </a:lvl5pPr>
            <a:lvl6pPr indent="-330200" lvl="5" marL="2743200" algn="l">
              <a:spcBef>
                <a:spcPts val="320"/>
              </a:spcBef>
              <a:spcAft>
                <a:spcPts val="0"/>
              </a:spcAft>
              <a:buClr>
                <a:schemeClr val="dk1"/>
              </a:buClr>
              <a:buSzPts val="1600"/>
              <a:buFont typeface="Times New Roman"/>
              <a:buChar char="»"/>
              <a:defRPr sz="1600"/>
            </a:lvl6pPr>
            <a:lvl7pPr indent="-330200" lvl="6" marL="3200400" algn="l">
              <a:spcBef>
                <a:spcPts val="320"/>
              </a:spcBef>
              <a:spcAft>
                <a:spcPts val="0"/>
              </a:spcAft>
              <a:buClr>
                <a:schemeClr val="dk1"/>
              </a:buClr>
              <a:buSzPts val="1600"/>
              <a:buFont typeface="Times New Roman"/>
              <a:buChar char="»"/>
              <a:defRPr sz="1600"/>
            </a:lvl7pPr>
            <a:lvl8pPr indent="-330200" lvl="7" marL="3657600" algn="l">
              <a:spcBef>
                <a:spcPts val="320"/>
              </a:spcBef>
              <a:spcAft>
                <a:spcPts val="0"/>
              </a:spcAft>
              <a:buClr>
                <a:schemeClr val="dk1"/>
              </a:buClr>
              <a:buSzPts val="1600"/>
              <a:buFont typeface="Times New Roman"/>
              <a:buChar char="»"/>
              <a:defRPr sz="1600"/>
            </a:lvl8pPr>
            <a:lvl9pPr indent="-330200" lvl="8" marL="4114800" algn="l">
              <a:spcBef>
                <a:spcPts val="320"/>
              </a:spcBef>
              <a:spcAft>
                <a:spcPts val="0"/>
              </a:spcAft>
              <a:buClr>
                <a:schemeClr val="dk1"/>
              </a:buClr>
              <a:buSzPts val="1600"/>
              <a:buFont typeface="Times New Roman"/>
              <a:buChar char="»"/>
              <a:defRPr sz="1600"/>
            </a:lvl9pPr>
          </a:lstStyle>
          <a:p/>
        </p:txBody>
      </p:sp>
      <p:sp>
        <p:nvSpPr>
          <p:cNvPr id="56" name="Google Shape;56;p9"/>
          <p:cNvSpPr txBox="1"/>
          <p:nvPr>
            <p:ph idx="10" type="dt"/>
          </p:nvPr>
        </p:nvSpPr>
        <p:spPr>
          <a:xfrm>
            <a:off x="2751137" y="26681112"/>
            <a:ext cx="7620000" cy="1930400"/>
          </a:xfrm>
          <a:prstGeom prst="rect">
            <a:avLst/>
          </a:prstGeom>
          <a:noFill/>
          <a:ln>
            <a:noFill/>
          </a:ln>
        </p:spPr>
        <p:txBody>
          <a:bodyPr anchorCtr="0" anchor="t" bIns="217250" lIns="434525" spcFirstLastPara="1" rIns="434525" wrap="square" tIns="21725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9"/>
          <p:cNvSpPr txBox="1"/>
          <p:nvPr>
            <p:ph idx="11" type="ftr"/>
          </p:nvPr>
        </p:nvSpPr>
        <p:spPr>
          <a:xfrm>
            <a:off x="12490450" y="26681112"/>
            <a:ext cx="11596687" cy="1930400"/>
          </a:xfrm>
          <a:prstGeom prst="rect">
            <a:avLst/>
          </a:prstGeom>
          <a:noFill/>
          <a:ln>
            <a:noFill/>
          </a:ln>
        </p:spPr>
        <p:txBody>
          <a:bodyPr anchorCtr="0" anchor="t" bIns="217250" lIns="434525" spcFirstLastPara="1" rIns="434525" wrap="square" tIns="21725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9"/>
          <p:cNvSpPr txBox="1"/>
          <p:nvPr>
            <p:ph idx="12" type="sldNum"/>
          </p:nvPr>
        </p:nvSpPr>
        <p:spPr>
          <a:xfrm>
            <a:off x="26206450" y="26681112"/>
            <a:ext cx="7620000" cy="1930400"/>
          </a:xfrm>
          <a:prstGeom prst="rect">
            <a:avLst/>
          </a:prstGeom>
          <a:noFill/>
          <a:ln>
            <a:noFill/>
          </a:ln>
        </p:spPr>
        <p:txBody>
          <a:bodyPr anchorCtr="0" anchor="t" bIns="217250" lIns="434525" spcFirstLastPara="1" rIns="434525" wrap="square" tIns="217250">
            <a:noAutofit/>
          </a:bodyPr>
          <a:lstStyle>
            <a:lvl1pPr indent="0" lvl="0"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9" name="Shape 59"/>
        <p:cNvGrpSpPr/>
        <p:nvPr/>
      </p:nvGrpSpPr>
      <p:grpSpPr>
        <a:xfrm>
          <a:off x="0" y="0"/>
          <a:ext cx="0" cy="0"/>
          <a:chOff x="0" y="0"/>
          <a:chExt cx="0" cy="0"/>
        </a:xfrm>
      </p:grpSpPr>
      <p:sp>
        <p:nvSpPr>
          <p:cNvPr id="60" name="Google Shape;60;p10"/>
          <p:cNvSpPr txBox="1"/>
          <p:nvPr>
            <p:ph type="title"/>
          </p:nvPr>
        </p:nvSpPr>
        <p:spPr>
          <a:xfrm>
            <a:off x="2751137" y="2601912"/>
            <a:ext cx="31075312" cy="4876800"/>
          </a:xfrm>
          <a:prstGeom prst="rect">
            <a:avLst/>
          </a:prstGeom>
          <a:noFill/>
          <a:ln>
            <a:noFill/>
          </a:ln>
        </p:spPr>
        <p:txBody>
          <a:bodyPr anchorCtr="0" anchor="ctr" bIns="217250" lIns="434525" spcFirstLastPara="1" rIns="434525" wrap="square" tIns="21725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1" name="Google Shape;61;p10"/>
          <p:cNvSpPr txBox="1"/>
          <p:nvPr>
            <p:ph idx="1" type="body"/>
          </p:nvPr>
        </p:nvSpPr>
        <p:spPr>
          <a:xfrm>
            <a:off x="2751138" y="8432800"/>
            <a:ext cx="15460662" cy="17576800"/>
          </a:xfrm>
          <a:prstGeom prst="rect">
            <a:avLst/>
          </a:prstGeom>
          <a:noFill/>
          <a:ln>
            <a:noFill/>
          </a:ln>
        </p:spPr>
        <p:txBody>
          <a:bodyPr anchorCtr="0" anchor="t" bIns="217250" lIns="434525" spcFirstLastPara="1" rIns="434525" wrap="square" tIns="217250">
            <a:noAutofit/>
          </a:bodyPr>
          <a:lstStyle>
            <a:lvl1pPr indent="-406400" lvl="0" marL="457200" algn="l">
              <a:spcBef>
                <a:spcPts val="560"/>
              </a:spcBef>
              <a:spcAft>
                <a:spcPts val="0"/>
              </a:spcAft>
              <a:buClr>
                <a:schemeClr val="dk1"/>
              </a:buClr>
              <a:buSzPts val="2800"/>
              <a:buFont typeface="Times New Roman"/>
              <a:buChar char="•"/>
              <a:defRPr sz="2800"/>
            </a:lvl1pPr>
            <a:lvl2pPr indent="-381000" lvl="1" marL="914400" algn="l">
              <a:spcBef>
                <a:spcPts val="480"/>
              </a:spcBef>
              <a:spcAft>
                <a:spcPts val="0"/>
              </a:spcAft>
              <a:buClr>
                <a:schemeClr val="dk1"/>
              </a:buClr>
              <a:buSzPts val="2400"/>
              <a:buFont typeface="Times New Roman"/>
              <a:buChar char="–"/>
              <a:defRPr sz="2400"/>
            </a:lvl2pPr>
            <a:lvl3pPr indent="-355600" lvl="2" marL="1371600" algn="l">
              <a:spcBef>
                <a:spcPts val="400"/>
              </a:spcBef>
              <a:spcAft>
                <a:spcPts val="0"/>
              </a:spcAft>
              <a:buClr>
                <a:schemeClr val="dk1"/>
              </a:buClr>
              <a:buSzPts val="2000"/>
              <a:buFont typeface="Times New Roman"/>
              <a:buChar char="•"/>
              <a:defRPr sz="2000"/>
            </a:lvl3pPr>
            <a:lvl4pPr indent="-342900" lvl="3" marL="1828800" algn="l">
              <a:spcBef>
                <a:spcPts val="360"/>
              </a:spcBef>
              <a:spcAft>
                <a:spcPts val="0"/>
              </a:spcAft>
              <a:buClr>
                <a:schemeClr val="dk1"/>
              </a:buClr>
              <a:buSzPts val="1800"/>
              <a:buFont typeface="Times New Roman"/>
              <a:buChar char="–"/>
              <a:defRPr sz="1800"/>
            </a:lvl4pPr>
            <a:lvl5pPr indent="-342900" lvl="4" marL="2286000" algn="l">
              <a:spcBef>
                <a:spcPts val="360"/>
              </a:spcBef>
              <a:spcAft>
                <a:spcPts val="0"/>
              </a:spcAft>
              <a:buClr>
                <a:schemeClr val="dk1"/>
              </a:buClr>
              <a:buSzPts val="1800"/>
              <a:buFont typeface="Times New Roman"/>
              <a:buChar char="»"/>
              <a:defRPr sz="1800"/>
            </a:lvl5pPr>
            <a:lvl6pPr indent="-342900" lvl="5" marL="2743200" algn="l">
              <a:spcBef>
                <a:spcPts val="360"/>
              </a:spcBef>
              <a:spcAft>
                <a:spcPts val="0"/>
              </a:spcAft>
              <a:buClr>
                <a:schemeClr val="dk1"/>
              </a:buClr>
              <a:buSzPts val="1800"/>
              <a:buFont typeface="Times New Roman"/>
              <a:buChar char="»"/>
              <a:defRPr sz="1800"/>
            </a:lvl6pPr>
            <a:lvl7pPr indent="-342900" lvl="6" marL="3200400" algn="l">
              <a:spcBef>
                <a:spcPts val="360"/>
              </a:spcBef>
              <a:spcAft>
                <a:spcPts val="0"/>
              </a:spcAft>
              <a:buClr>
                <a:schemeClr val="dk1"/>
              </a:buClr>
              <a:buSzPts val="1800"/>
              <a:buFont typeface="Times New Roman"/>
              <a:buChar char="»"/>
              <a:defRPr sz="1800"/>
            </a:lvl7pPr>
            <a:lvl8pPr indent="-342900" lvl="7" marL="3657600" algn="l">
              <a:spcBef>
                <a:spcPts val="360"/>
              </a:spcBef>
              <a:spcAft>
                <a:spcPts val="0"/>
              </a:spcAft>
              <a:buClr>
                <a:schemeClr val="dk1"/>
              </a:buClr>
              <a:buSzPts val="1800"/>
              <a:buFont typeface="Times New Roman"/>
              <a:buChar char="»"/>
              <a:defRPr sz="1800"/>
            </a:lvl8pPr>
            <a:lvl9pPr indent="-342900" lvl="8" marL="4114800" algn="l">
              <a:spcBef>
                <a:spcPts val="360"/>
              </a:spcBef>
              <a:spcAft>
                <a:spcPts val="0"/>
              </a:spcAft>
              <a:buClr>
                <a:schemeClr val="dk1"/>
              </a:buClr>
              <a:buSzPts val="1800"/>
              <a:buFont typeface="Times New Roman"/>
              <a:buChar char="»"/>
              <a:defRPr sz="1800"/>
            </a:lvl9pPr>
          </a:lstStyle>
          <a:p/>
        </p:txBody>
      </p:sp>
      <p:sp>
        <p:nvSpPr>
          <p:cNvPr id="62" name="Google Shape;62;p10"/>
          <p:cNvSpPr txBox="1"/>
          <p:nvPr>
            <p:ph idx="2" type="body"/>
          </p:nvPr>
        </p:nvSpPr>
        <p:spPr>
          <a:xfrm>
            <a:off x="18364200" y="8432800"/>
            <a:ext cx="15462250" cy="17576800"/>
          </a:xfrm>
          <a:prstGeom prst="rect">
            <a:avLst/>
          </a:prstGeom>
          <a:noFill/>
          <a:ln>
            <a:noFill/>
          </a:ln>
        </p:spPr>
        <p:txBody>
          <a:bodyPr anchorCtr="0" anchor="t" bIns="217250" lIns="434525" spcFirstLastPara="1" rIns="434525" wrap="square" tIns="217250">
            <a:noAutofit/>
          </a:bodyPr>
          <a:lstStyle>
            <a:lvl1pPr indent="-406400" lvl="0" marL="457200" algn="l">
              <a:spcBef>
                <a:spcPts val="560"/>
              </a:spcBef>
              <a:spcAft>
                <a:spcPts val="0"/>
              </a:spcAft>
              <a:buClr>
                <a:schemeClr val="dk1"/>
              </a:buClr>
              <a:buSzPts val="2800"/>
              <a:buFont typeface="Times New Roman"/>
              <a:buChar char="•"/>
              <a:defRPr sz="2800"/>
            </a:lvl1pPr>
            <a:lvl2pPr indent="-381000" lvl="1" marL="914400" algn="l">
              <a:spcBef>
                <a:spcPts val="480"/>
              </a:spcBef>
              <a:spcAft>
                <a:spcPts val="0"/>
              </a:spcAft>
              <a:buClr>
                <a:schemeClr val="dk1"/>
              </a:buClr>
              <a:buSzPts val="2400"/>
              <a:buFont typeface="Times New Roman"/>
              <a:buChar char="–"/>
              <a:defRPr sz="2400"/>
            </a:lvl2pPr>
            <a:lvl3pPr indent="-355600" lvl="2" marL="1371600" algn="l">
              <a:spcBef>
                <a:spcPts val="400"/>
              </a:spcBef>
              <a:spcAft>
                <a:spcPts val="0"/>
              </a:spcAft>
              <a:buClr>
                <a:schemeClr val="dk1"/>
              </a:buClr>
              <a:buSzPts val="2000"/>
              <a:buFont typeface="Times New Roman"/>
              <a:buChar char="•"/>
              <a:defRPr sz="2000"/>
            </a:lvl3pPr>
            <a:lvl4pPr indent="-342900" lvl="3" marL="1828800" algn="l">
              <a:spcBef>
                <a:spcPts val="360"/>
              </a:spcBef>
              <a:spcAft>
                <a:spcPts val="0"/>
              </a:spcAft>
              <a:buClr>
                <a:schemeClr val="dk1"/>
              </a:buClr>
              <a:buSzPts val="1800"/>
              <a:buFont typeface="Times New Roman"/>
              <a:buChar char="–"/>
              <a:defRPr sz="1800"/>
            </a:lvl4pPr>
            <a:lvl5pPr indent="-342900" lvl="4" marL="2286000" algn="l">
              <a:spcBef>
                <a:spcPts val="360"/>
              </a:spcBef>
              <a:spcAft>
                <a:spcPts val="0"/>
              </a:spcAft>
              <a:buClr>
                <a:schemeClr val="dk1"/>
              </a:buClr>
              <a:buSzPts val="1800"/>
              <a:buFont typeface="Times New Roman"/>
              <a:buChar char="»"/>
              <a:defRPr sz="1800"/>
            </a:lvl5pPr>
            <a:lvl6pPr indent="-342900" lvl="5" marL="2743200" algn="l">
              <a:spcBef>
                <a:spcPts val="360"/>
              </a:spcBef>
              <a:spcAft>
                <a:spcPts val="0"/>
              </a:spcAft>
              <a:buClr>
                <a:schemeClr val="dk1"/>
              </a:buClr>
              <a:buSzPts val="1800"/>
              <a:buFont typeface="Times New Roman"/>
              <a:buChar char="»"/>
              <a:defRPr sz="1800"/>
            </a:lvl6pPr>
            <a:lvl7pPr indent="-342900" lvl="6" marL="3200400" algn="l">
              <a:spcBef>
                <a:spcPts val="360"/>
              </a:spcBef>
              <a:spcAft>
                <a:spcPts val="0"/>
              </a:spcAft>
              <a:buClr>
                <a:schemeClr val="dk1"/>
              </a:buClr>
              <a:buSzPts val="1800"/>
              <a:buFont typeface="Times New Roman"/>
              <a:buChar char="»"/>
              <a:defRPr sz="1800"/>
            </a:lvl7pPr>
            <a:lvl8pPr indent="-342900" lvl="7" marL="3657600" algn="l">
              <a:spcBef>
                <a:spcPts val="360"/>
              </a:spcBef>
              <a:spcAft>
                <a:spcPts val="0"/>
              </a:spcAft>
              <a:buClr>
                <a:schemeClr val="dk1"/>
              </a:buClr>
              <a:buSzPts val="1800"/>
              <a:buFont typeface="Times New Roman"/>
              <a:buChar char="»"/>
              <a:defRPr sz="1800"/>
            </a:lvl8pPr>
            <a:lvl9pPr indent="-342900" lvl="8" marL="4114800" algn="l">
              <a:spcBef>
                <a:spcPts val="360"/>
              </a:spcBef>
              <a:spcAft>
                <a:spcPts val="0"/>
              </a:spcAft>
              <a:buClr>
                <a:schemeClr val="dk1"/>
              </a:buClr>
              <a:buSzPts val="1800"/>
              <a:buFont typeface="Times New Roman"/>
              <a:buChar char="»"/>
              <a:defRPr sz="1800"/>
            </a:lvl9pPr>
          </a:lstStyle>
          <a:p/>
        </p:txBody>
      </p:sp>
      <p:sp>
        <p:nvSpPr>
          <p:cNvPr id="63" name="Google Shape;63;p10"/>
          <p:cNvSpPr txBox="1"/>
          <p:nvPr>
            <p:ph idx="10" type="dt"/>
          </p:nvPr>
        </p:nvSpPr>
        <p:spPr>
          <a:xfrm>
            <a:off x="2751137" y="26681112"/>
            <a:ext cx="7620000" cy="1930400"/>
          </a:xfrm>
          <a:prstGeom prst="rect">
            <a:avLst/>
          </a:prstGeom>
          <a:noFill/>
          <a:ln>
            <a:noFill/>
          </a:ln>
        </p:spPr>
        <p:txBody>
          <a:bodyPr anchorCtr="0" anchor="t" bIns="217250" lIns="434525" spcFirstLastPara="1" rIns="434525" wrap="square" tIns="21725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10"/>
          <p:cNvSpPr txBox="1"/>
          <p:nvPr>
            <p:ph idx="11" type="ftr"/>
          </p:nvPr>
        </p:nvSpPr>
        <p:spPr>
          <a:xfrm>
            <a:off x="12490450" y="26681112"/>
            <a:ext cx="11596687" cy="1930400"/>
          </a:xfrm>
          <a:prstGeom prst="rect">
            <a:avLst/>
          </a:prstGeom>
          <a:noFill/>
          <a:ln>
            <a:noFill/>
          </a:ln>
        </p:spPr>
        <p:txBody>
          <a:bodyPr anchorCtr="0" anchor="t" bIns="217250" lIns="434525" spcFirstLastPara="1" rIns="434525" wrap="square" tIns="21725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10"/>
          <p:cNvSpPr txBox="1"/>
          <p:nvPr>
            <p:ph idx="12" type="sldNum"/>
          </p:nvPr>
        </p:nvSpPr>
        <p:spPr>
          <a:xfrm>
            <a:off x="26206450" y="26681112"/>
            <a:ext cx="7620000" cy="1930400"/>
          </a:xfrm>
          <a:prstGeom prst="rect">
            <a:avLst/>
          </a:prstGeom>
          <a:noFill/>
          <a:ln>
            <a:noFill/>
          </a:ln>
        </p:spPr>
        <p:txBody>
          <a:bodyPr anchorCtr="0" anchor="t" bIns="217250" lIns="434525" spcFirstLastPara="1" rIns="434525" wrap="square" tIns="217250">
            <a:noAutofit/>
          </a:bodyPr>
          <a:lstStyle>
            <a:lvl1pPr indent="0" lvl="0"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6" name="Shape 66"/>
        <p:cNvGrpSpPr/>
        <p:nvPr/>
      </p:nvGrpSpPr>
      <p:grpSpPr>
        <a:xfrm>
          <a:off x="0" y="0"/>
          <a:ext cx="0" cy="0"/>
          <a:chOff x="0" y="0"/>
          <a:chExt cx="0" cy="0"/>
        </a:xfrm>
      </p:grpSpPr>
      <p:sp>
        <p:nvSpPr>
          <p:cNvPr id="67" name="Google Shape;67;p11"/>
          <p:cNvSpPr txBox="1"/>
          <p:nvPr>
            <p:ph type="title"/>
          </p:nvPr>
        </p:nvSpPr>
        <p:spPr>
          <a:xfrm>
            <a:off x="2889250" y="18802350"/>
            <a:ext cx="31089600" cy="5811838"/>
          </a:xfrm>
          <a:prstGeom prst="rect">
            <a:avLst/>
          </a:prstGeom>
          <a:noFill/>
          <a:ln>
            <a:noFill/>
          </a:ln>
        </p:spPr>
        <p:txBody>
          <a:bodyPr anchorCtr="0" anchor="t" bIns="217250" lIns="434525" spcFirstLastPara="1" rIns="434525" wrap="square" tIns="217250">
            <a:noAutofit/>
          </a:bodyPr>
          <a:lstStyle>
            <a:lvl1pPr lvl="0" algn="l">
              <a:spcBef>
                <a:spcPts val="0"/>
              </a:spcBef>
              <a:spcAft>
                <a:spcPts val="0"/>
              </a:spcAft>
              <a:buSzPts val="1400"/>
              <a:buNone/>
              <a:defRPr b="1" sz="4000"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8" name="Google Shape;68;p11"/>
          <p:cNvSpPr txBox="1"/>
          <p:nvPr>
            <p:ph idx="1" type="body"/>
          </p:nvPr>
        </p:nvSpPr>
        <p:spPr>
          <a:xfrm>
            <a:off x="2889250" y="12401550"/>
            <a:ext cx="31089600" cy="6400800"/>
          </a:xfrm>
          <a:prstGeom prst="rect">
            <a:avLst/>
          </a:prstGeom>
          <a:noFill/>
          <a:ln>
            <a:noFill/>
          </a:ln>
        </p:spPr>
        <p:txBody>
          <a:bodyPr anchorCtr="0" anchor="b" bIns="217250" lIns="434525" spcFirstLastPara="1" rIns="434525" wrap="square" tIns="217250">
            <a:noAutofit/>
          </a:bodyPr>
          <a:lstStyle>
            <a:lvl1pPr indent="-228600" lvl="0" marL="457200" algn="l">
              <a:spcBef>
                <a:spcPts val="400"/>
              </a:spcBef>
              <a:spcAft>
                <a:spcPts val="0"/>
              </a:spcAft>
              <a:buClr>
                <a:schemeClr val="dk1"/>
              </a:buClr>
              <a:buSzPts val="2000"/>
              <a:buFont typeface="Times New Roman"/>
              <a:buNone/>
              <a:defRPr sz="2000"/>
            </a:lvl1pPr>
            <a:lvl2pPr indent="-228600" lvl="1" marL="914400" algn="l">
              <a:spcBef>
                <a:spcPts val="360"/>
              </a:spcBef>
              <a:spcAft>
                <a:spcPts val="0"/>
              </a:spcAft>
              <a:buClr>
                <a:schemeClr val="dk1"/>
              </a:buClr>
              <a:buSzPts val="1800"/>
              <a:buFont typeface="Times New Roman"/>
              <a:buNone/>
              <a:defRPr sz="1800"/>
            </a:lvl2pPr>
            <a:lvl3pPr indent="-228600" lvl="2" marL="1371600" algn="l">
              <a:spcBef>
                <a:spcPts val="320"/>
              </a:spcBef>
              <a:spcAft>
                <a:spcPts val="0"/>
              </a:spcAft>
              <a:buClr>
                <a:schemeClr val="dk1"/>
              </a:buClr>
              <a:buSzPts val="1600"/>
              <a:buFont typeface="Times New Roman"/>
              <a:buNone/>
              <a:defRPr sz="1600"/>
            </a:lvl3pPr>
            <a:lvl4pPr indent="-228600" lvl="3" marL="1828800" algn="l">
              <a:spcBef>
                <a:spcPts val="280"/>
              </a:spcBef>
              <a:spcAft>
                <a:spcPts val="0"/>
              </a:spcAft>
              <a:buClr>
                <a:schemeClr val="dk1"/>
              </a:buClr>
              <a:buSzPts val="1400"/>
              <a:buFont typeface="Times New Roman"/>
              <a:buNone/>
              <a:defRPr sz="1400"/>
            </a:lvl4pPr>
            <a:lvl5pPr indent="-228600" lvl="4" marL="2286000" algn="l">
              <a:spcBef>
                <a:spcPts val="280"/>
              </a:spcBef>
              <a:spcAft>
                <a:spcPts val="0"/>
              </a:spcAft>
              <a:buClr>
                <a:schemeClr val="dk1"/>
              </a:buClr>
              <a:buSzPts val="1400"/>
              <a:buFont typeface="Times New Roman"/>
              <a:buNone/>
              <a:defRPr sz="1400"/>
            </a:lvl5pPr>
            <a:lvl6pPr indent="-228600" lvl="5" marL="2743200" algn="l">
              <a:spcBef>
                <a:spcPts val="280"/>
              </a:spcBef>
              <a:spcAft>
                <a:spcPts val="0"/>
              </a:spcAft>
              <a:buClr>
                <a:schemeClr val="dk1"/>
              </a:buClr>
              <a:buSzPts val="1400"/>
              <a:buFont typeface="Times New Roman"/>
              <a:buNone/>
              <a:defRPr sz="1400"/>
            </a:lvl6pPr>
            <a:lvl7pPr indent="-228600" lvl="6" marL="3200400" algn="l">
              <a:spcBef>
                <a:spcPts val="280"/>
              </a:spcBef>
              <a:spcAft>
                <a:spcPts val="0"/>
              </a:spcAft>
              <a:buClr>
                <a:schemeClr val="dk1"/>
              </a:buClr>
              <a:buSzPts val="1400"/>
              <a:buFont typeface="Times New Roman"/>
              <a:buNone/>
              <a:defRPr sz="1400"/>
            </a:lvl7pPr>
            <a:lvl8pPr indent="-228600" lvl="7" marL="3657600" algn="l">
              <a:spcBef>
                <a:spcPts val="280"/>
              </a:spcBef>
              <a:spcAft>
                <a:spcPts val="0"/>
              </a:spcAft>
              <a:buClr>
                <a:schemeClr val="dk1"/>
              </a:buClr>
              <a:buSzPts val="1400"/>
              <a:buFont typeface="Times New Roman"/>
              <a:buNone/>
              <a:defRPr sz="1400"/>
            </a:lvl8pPr>
            <a:lvl9pPr indent="-228600" lvl="8" marL="4114800" algn="l">
              <a:spcBef>
                <a:spcPts val="280"/>
              </a:spcBef>
              <a:spcAft>
                <a:spcPts val="0"/>
              </a:spcAft>
              <a:buClr>
                <a:schemeClr val="dk1"/>
              </a:buClr>
              <a:buSzPts val="1400"/>
              <a:buFont typeface="Times New Roman"/>
              <a:buNone/>
              <a:defRPr sz="1400"/>
            </a:lvl9pPr>
          </a:lstStyle>
          <a:p/>
        </p:txBody>
      </p:sp>
      <p:sp>
        <p:nvSpPr>
          <p:cNvPr id="69" name="Google Shape;69;p11"/>
          <p:cNvSpPr txBox="1"/>
          <p:nvPr>
            <p:ph idx="10" type="dt"/>
          </p:nvPr>
        </p:nvSpPr>
        <p:spPr>
          <a:xfrm>
            <a:off x="2751137" y="26681112"/>
            <a:ext cx="7620000" cy="1930400"/>
          </a:xfrm>
          <a:prstGeom prst="rect">
            <a:avLst/>
          </a:prstGeom>
          <a:noFill/>
          <a:ln>
            <a:noFill/>
          </a:ln>
        </p:spPr>
        <p:txBody>
          <a:bodyPr anchorCtr="0" anchor="t" bIns="217250" lIns="434525" spcFirstLastPara="1" rIns="434525" wrap="square" tIns="21725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1"/>
          <p:cNvSpPr txBox="1"/>
          <p:nvPr>
            <p:ph idx="11" type="ftr"/>
          </p:nvPr>
        </p:nvSpPr>
        <p:spPr>
          <a:xfrm>
            <a:off x="12490450" y="26681112"/>
            <a:ext cx="11596687" cy="1930400"/>
          </a:xfrm>
          <a:prstGeom prst="rect">
            <a:avLst/>
          </a:prstGeom>
          <a:noFill/>
          <a:ln>
            <a:noFill/>
          </a:ln>
        </p:spPr>
        <p:txBody>
          <a:bodyPr anchorCtr="0" anchor="t" bIns="217250" lIns="434525" spcFirstLastPara="1" rIns="434525" wrap="square" tIns="21725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1"/>
          <p:cNvSpPr txBox="1"/>
          <p:nvPr>
            <p:ph idx="12" type="sldNum"/>
          </p:nvPr>
        </p:nvSpPr>
        <p:spPr>
          <a:xfrm>
            <a:off x="26206450" y="26681112"/>
            <a:ext cx="7620000" cy="1930400"/>
          </a:xfrm>
          <a:prstGeom prst="rect">
            <a:avLst/>
          </a:prstGeom>
          <a:noFill/>
          <a:ln>
            <a:noFill/>
          </a:ln>
        </p:spPr>
        <p:txBody>
          <a:bodyPr anchorCtr="0" anchor="t" bIns="217250" lIns="434525" spcFirstLastPara="1" rIns="434525" wrap="square" tIns="217250">
            <a:noAutofit/>
          </a:bodyPr>
          <a:lstStyle>
            <a:lvl1pPr indent="0" lvl="0"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chemeClr val="dk1"/>
              </a:buClr>
              <a:buSzPts val="6100"/>
              <a:buFont typeface="Times New Roman"/>
              <a:buNone/>
              <a:defRPr b="0" i="0" sz="6100" u="non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
          <p:cNvSpPr txBox="1"/>
          <p:nvPr>
            <p:ph type="title"/>
          </p:nvPr>
        </p:nvSpPr>
        <p:spPr>
          <a:xfrm>
            <a:off x="2751137" y="2601912"/>
            <a:ext cx="31075312" cy="4876800"/>
          </a:xfrm>
          <a:prstGeom prst="rect">
            <a:avLst/>
          </a:prstGeom>
          <a:noFill/>
          <a:ln>
            <a:noFill/>
          </a:ln>
        </p:spPr>
        <p:txBody>
          <a:bodyPr anchorCtr="0" anchor="ctr" bIns="217250" lIns="434525" spcFirstLastPara="1" rIns="434525" wrap="square" tIns="217250">
            <a:noAutofit/>
          </a:bodyPr>
          <a:lstStyle>
            <a:lvl1pPr lvl="0" marR="0" rtl="0" algn="ctr">
              <a:spcBef>
                <a:spcPts val="0"/>
              </a:spcBef>
              <a:spcAft>
                <a:spcPts val="0"/>
              </a:spcAft>
              <a:buSzPts val="1400"/>
              <a:buNone/>
              <a:defRPr b="0" i="0" sz="21200" u="none" cap="none" strike="noStrike">
                <a:solidFill>
                  <a:schemeClr val="dk2"/>
                </a:solidFill>
                <a:latin typeface="Times New Roman"/>
                <a:ea typeface="Times New Roman"/>
                <a:cs typeface="Times New Roman"/>
                <a:sym typeface="Times New Roman"/>
              </a:defRPr>
            </a:lvl1pPr>
            <a:lvl2pPr lvl="1" marR="0" rtl="0" algn="ctr">
              <a:spcBef>
                <a:spcPts val="0"/>
              </a:spcBef>
              <a:spcAft>
                <a:spcPts val="0"/>
              </a:spcAft>
              <a:buSzPts val="1400"/>
              <a:buNone/>
              <a:defRPr b="0" i="0" sz="21200" u="none" cap="none" strike="noStrike">
                <a:solidFill>
                  <a:schemeClr val="dk2"/>
                </a:solidFill>
                <a:latin typeface="Times New Roman"/>
                <a:ea typeface="Times New Roman"/>
                <a:cs typeface="Times New Roman"/>
                <a:sym typeface="Times New Roman"/>
              </a:defRPr>
            </a:lvl2pPr>
            <a:lvl3pPr lvl="2" marR="0" rtl="0" algn="ctr">
              <a:spcBef>
                <a:spcPts val="0"/>
              </a:spcBef>
              <a:spcAft>
                <a:spcPts val="0"/>
              </a:spcAft>
              <a:buSzPts val="1400"/>
              <a:buNone/>
              <a:defRPr b="0" i="0" sz="21200" u="none" cap="none" strike="noStrike">
                <a:solidFill>
                  <a:schemeClr val="dk2"/>
                </a:solidFill>
                <a:latin typeface="Times New Roman"/>
                <a:ea typeface="Times New Roman"/>
                <a:cs typeface="Times New Roman"/>
                <a:sym typeface="Times New Roman"/>
              </a:defRPr>
            </a:lvl3pPr>
            <a:lvl4pPr lvl="3" marR="0" rtl="0" algn="ctr">
              <a:spcBef>
                <a:spcPts val="0"/>
              </a:spcBef>
              <a:spcAft>
                <a:spcPts val="0"/>
              </a:spcAft>
              <a:buSzPts val="1400"/>
              <a:buNone/>
              <a:defRPr b="0" i="0" sz="21200" u="none" cap="none" strike="noStrike">
                <a:solidFill>
                  <a:schemeClr val="dk2"/>
                </a:solidFill>
                <a:latin typeface="Times New Roman"/>
                <a:ea typeface="Times New Roman"/>
                <a:cs typeface="Times New Roman"/>
                <a:sym typeface="Times New Roman"/>
              </a:defRPr>
            </a:lvl4pPr>
            <a:lvl5pPr lvl="4" marR="0" rtl="0" algn="ctr">
              <a:spcBef>
                <a:spcPts val="0"/>
              </a:spcBef>
              <a:spcAft>
                <a:spcPts val="0"/>
              </a:spcAft>
              <a:buSzPts val="1400"/>
              <a:buNone/>
              <a:defRPr b="0" i="0" sz="21200" u="none" cap="none" strike="noStrike">
                <a:solidFill>
                  <a:schemeClr val="dk2"/>
                </a:solidFill>
                <a:latin typeface="Times New Roman"/>
                <a:ea typeface="Times New Roman"/>
                <a:cs typeface="Times New Roman"/>
                <a:sym typeface="Times New Roman"/>
              </a:defRPr>
            </a:lvl5pPr>
            <a:lvl6pPr lvl="5" marR="0" rtl="0" algn="ctr">
              <a:spcBef>
                <a:spcPts val="0"/>
              </a:spcBef>
              <a:spcAft>
                <a:spcPts val="0"/>
              </a:spcAft>
              <a:buSzPts val="1400"/>
              <a:buNone/>
              <a:defRPr b="0" i="0" sz="21200" u="none" cap="none" strike="noStrike">
                <a:solidFill>
                  <a:schemeClr val="dk2"/>
                </a:solidFill>
                <a:latin typeface="Times New Roman"/>
                <a:ea typeface="Times New Roman"/>
                <a:cs typeface="Times New Roman"/>
                <a:sym typeface="Times New Roman"/>
              </a:defRPr>
            </a:lvl6pPr>
            <a:lvl7pPr lvl="6" marR="0" rtl="0" algn="ctr">
              <a:spcBef>
                <a:spcPts val="0"/>
              </a:spcBef>
              <a:spcAft>
                <a:spcPts val="0"/>
              </a:spcAft>
              <a:buSzPts val="1400"/>
              <a:buNone/>
              <a:defRPr b="0" i="0" sz="21200" u="none" cap="none" strike="noStrike">
                <a:solidFill>
                  <a:schemeClr val="dk2"/>
                </a:solidFill>
                <a:latin typeface="Times New Roman"/>
                <a:ea typeface="Times New Roman"/>
                <a:cs typeface="Times New Roman"/>
                <a:sym typeface="Times New Roman"/>
              </a:defRPr>
            </a:lvl7pPr>
            <a:lvl8pPr lvl="7" marR="0" rtl="0" algn="ctr">
              <a:spcBef>
                <a:spcPts val="0"/>
              </a:spcBef>
              <a:spcAft>
                <a:spcPts val="0"/>
              </a:spcAft>
              <a:buSzPts val="1400"/>
              <a:buNone/>
              <a:defRPr b="0" i="0" sz="21200" u="none" cap="none" strike="noStrike">
                <a:solidFill>
                  <a:schemeClr val="dk2"/>
                </a:solidFill>
                <a:latin typeface="Times New Roman"/>
                <a:ea typeface="Times New Roman"/>
                <a:cs typeface="Times New Roman"/>
                <a:sym typeface="Times New Roman"/>
              </a:defRPr>
            </a:lvl8pPr>
            <a:lvl9pPr lvl="8" marR="0" rtl="0" algn="ctr">
              <a:spcBef>
                <a:spcPts val="0"/>
              </a:spcBef>
              <a:spcAft>
                <a:spcPts val="0"/>
              </a:spcAft>
              <a:buSzPts val="1400"/>
              <a:buNone/>
              <a:defRPr b="0" i="0" sz="21200" u="none" cap="none" strike="noStrike">
                <a:solidFill>
                  <a:schemeClr val="dk2"/>
                </a:solidFill>
                <a:latin typeface="Times New Roman"/>
                <a:ea typeface="Times New Roman"/>
                <a:cs typeface="Times New Roman"/>
                <a:sym typeface="Times New Roman"/>
              </a:defRPr>
            </a:lvl9pPr>
          </a:lstStyle>
          <a:p/>
        </p:txBody>
      </p:sp>
      <p:sp>
        <p:nvSpPr>
          <p:cNvPr id="11" name="Google Shape;11;p2"/>
          <p:cNvSpPr txBox="1"/>
          <p:nvPr>
            <p:ph idx="1" type="body"/>
          </p:nvPr>
        </p:nvSpPr>
        <p:spPr>
          <a:xfrm>
            <a:off x="2751137" y="8432800"/>
            <a:ext cx="31075312" cy="17576800"/>
          </a:xfrm>
          <a:prstGeom prst="rect">
            <a:avLst/>
          </a:prstGeom>
          <a:noFill/>
          <a:ln>
            <a:noFill/>
          </a:ln>
        </p:spPr>
        <p:txBody>
          <a:bodyPr anchorCtr="0" anchor="t" bIns="217250" lIns="434525" spcFirstLastPara="1" rIns="434525" wrap="square" tIns="217250">
            <a:noAutofit/>
          </a:bodyPr>
          <a:lstStyle>
            <a:lvl1pPr indent="-1149350" lvl="0" marL="457200" marR="0" rtl="0" algn="l">
              <a:spcBef>
                <a:spcPts val="2900"/>
              </a:spcBef>
              <a:spcAft>
                <a:spcPts val="0"/>
              </a:spcAft>
              <a:buClr>
                <a:schemeClr val="dk1"/>
              </a:buClr>
              <a:buSzPts val="14500"/>
              <a:buFont typeface="Times New Roman"/>
              <a:buChar char="•"/>
              <a:defRPr b="0" i="0" sz="14500" u="none" cap="none" strike="noStrike">
                <a:solidFill>
                  <a:schemeClr val="dk1"/>
                </a:solidFill>
                <a:latin typeface="Times New Roman"/>
                <a:ea typeface="Times New Roman"/>
                <a:cs typeface="Times New Roman"/>
                <a:sym typeface="Times New Roman"/>
              </a:defRPr>
            </a:lvl1pPr>
            <a:lvl2pPr indent="-1066800" lvl="1" marL="914400" marR="0" rtl="0" algn="l">
              <a:spcBef>
                <a:spcPts val="2640"/>
              </a:spcBef>
              <a:spcAft>
                <a:spcPts val="0"/>
              </a:spcAft>
              <a:buClr>
                <a:schemeClr val="dk1"/>
              </a:buClr>
              <a:buSzPts val="13200"/>
              <a:buFont typeface="Times New Roman"/>
              <a:buChar char="–"/>
              <a:defRPr b="0" i="0" sz="13200" u="none" cap="none" strike="noStrike">
                <a:solidFill>
                  <a:schemeClr val="dk1"/>
                </a:solidFill>
                <a:latin typeface="Times New Roman"/>
                <a:ea typeface="Times New Roman"/>
                <a:cs typeface="Times New Roman"/>
                <a:sym typeface="Times New Roman"/>
              </a:defRPr>
            </a:lvl2pPr>
            <a:lvl3pPr indent="-927100" lvl="2" marL="1371600" marR="0" rtl="0" algn="l">
              <a:spcBef>
                <a:spcPts val="2200"/>
              </a:spcBef>
              <a:spcAft>
                <a:spcPts val="0"/>
              </a:spcAft>
              <a:buClr>
                <a:schemeClr val="dk1"/>
              </a:buClr>
              <a:buSzPts val="11000"/>
              <a:buFont typeface="Times New Roman"/>
              <a:buChar char="•"/>
              <a:defRPr b="0" i="0" sz="11000" u="none" cap="none" strike="noStrike">
                <a:solidFill>
                  <a:schemeClr val="dk1"/>
                </a:solidFill>
                <a:latin typeface="Times New Roman"/>
                <a:ea typeface="Times New Roman"/>
                <a:cs typeface="Times New Roman"/>
                <a:sym typeface="Times New Roman"/>
              </a:defRPr>
            </a:lvl3pPr>
            <a:lvl4pPr indent="-819150" lvl="3" marL="1828800" marR="0" rtl="0" algn="l">
              <a:spcBef>
                <a:spcPts val="1860"/>
              </a:spcBef>
              <a:spcAft>
                <a:spcPts val="0"/>
              </a:spcAft>
              <a:buClr>
                <a:schemeClr val="dk1"/>
              </a:buClr>
              <a:buSzPts val="9300"/>
              <a:buFont typeface="Times New Roman"/>
              <a:buChar char="–"/>
              <a:defRPr b="0" i="0" sz="9300" u="none" cap="none" strike="noStrike">
                <a:solidFill>
                  <a:schemeClr val="dk1"/>
                </a:solidFill>
                <a:latin typeface="Times New Roman"/>
                <a:ea typeface="Times New Roman"/>
                <a:cs typeface="Times New Roman"/>
                <a:sym typeface="Times New Roman"/>
              </a:defRPr>
            </a:lvl4pPr>
            <a:lvl5pPr indent="-819150" lvl="4" marL="2286000" marR="0" rtl="0" algn="l">
              <a:spcBef>
                <a:spcPts val="1860"/>
              </a:spcBef>
              <a:spcAft>
                <a:spcPts val="0"/>
              </a:spcAft>
              <a:buClr>
                <a:schemeClr val="dk1"/>
              </a:buClr>
              <a:buSzPts val="9300"/>
              <a:buFont typeface="Times New Roman"/>
              <a:buChar char="»"/>
              <a:defRPr b="0" i="0" sz="9300" u="none" cap="none" strike="noStrike">
                <a:solidFill>
                  <a:schemeClr val="dk1"/>
                </a:solidFill>
                <a:latin typeface="Times New Roman"/>
                <a:ea typeface="Times New Roman"/>
                <a:cs typeface="Times New Roman"/>
                <a:sym typeface="Times New Roman"/>
              </a:defRPr>
            </a:lvl5pPr>
            <a:lvl6pPr indent="-819150" lvl="5" marL="2743200" marR="0" rtl="0" algn="l">
              <a:spcBef>
                <a:spcPts val="1860"/>
              </a:spcBef>
              <a:spcAft>
                <a:spcPts val="0"/>
              </a:spcAft>
              <a:buClr>
                <a:schemeClr val="dk1"/>
              </a:buClr>
              <a:buSzPts val="9300"/>
              <a:buFont typeface="Times New Roman"/>
              <a:buChar char="»"/>
              <a:defRPr b="0" i="0" sz="9300" u="none" cap="none" strike="noStrike">
                <a:solidFill>
                  <a:schemeClr val="dk1"/>
                </a:solidFill>
                <a:latin typeface="Times New Roman"/>
                <a:ea typeface="Times New Roman"/>
                <a:cs typeface="Times New Roman"/>
                <a:sym typeface="Times New Roman"/>
              </a:defRPr>
            </a:lvl6pPr>
            <a:lvl7pPr indent="-819150" lvl="6" marL="3200400" marR="0" rtl="0" algn="l">
              <a:spcBef>
                <a:spcPts val="1860"/>
              </a:spcBef>
              <a:spcAft>
                <a:spcPts val="0"/>
              </a:spcAft>
              <a:buClr>
                <a:schemeClr val="dk1"/>
              </a:buClr>
              <a:buSzPts val="9300"/>
              <a:buFont typeface="Times New Roman"/>
              <a:buChar char="»"/>
              <a:defRPr b="0" i="0" sz="9300" u="none" cap="none" strike="noStrike">
                <a:solidFill>
                  <a:schemeClr val="dk1"/>
                </a:solidFill>
                <a:latin typeface="Times New Roman"/>
                <a:ea typeface="Times New Roman"/>
                <a:cs typeface="Times New Roman"/>
                <a:sym typeface="Times New Roman"/>
              </a:defRPr>
            </a:lvl7pPr>
            <a:lvl8pPr indent="-819150" lvl="7" marL="3657600" marR="0" rtl="0" algn="l">
              <a:spcBef>
                <a:spcPts val="1860"/>
              </a:spcBef>
              <a:spcAft>
                <a:spcPts val="0"/>
              </a:spcAft>
              <a:buClr>
                <a:schemeClr val="dk1"/>
              </a:buClr>
              <a:buSzPts val="9300"/>
              <a:buFont typeface="Times New Roman"/>
              <a:buChar char="»"/>
              <a:defRPr b="0" i="0" sz="9300" u="none" cap="none" strike="noStrike">
                <a:solidFill>
                  <a:schemeClr val="dk1"/>
                </a:solidFill>
                <a:latin typeface="Times New Roman"/>
                <a:ea typeface="Times New Roman"/>
                <a:cs typeface="Times New Roman"/>
                <a:sym typeface="Times New Roman"/>
              </a:defRPr>
            </a:lvl8pPr>
            <a:lvl9pPr indent="-819150" lvl="8" marL="4114800" marR="0" rtl="0" algn="l">
              <a:spcBef>
                <a:spcPts val="1860"/>
              </a:spcBef>
              <a:spcAft>
                <a:spcPts val="0"/>
              </a:spcAft>
              <a:buClr>
                <a:schemeClr val="dk1"/>
              </a:buClr>
              <a:buSzPts val="9300"/>
              <a:buFont typeface="Times New Roman"/>
              <a:buChar char="»"/>
              <a:defRPr b="0" i="0" sz="9300" u="none" cap="none" strike="noStrike">
                <a:solidFill>
                  <a:schemeClr val="dk1"/>
                </a:solidFill>
                <a:latin typeface="Times New Roman"/>
                <a:ea typeface="Times New Roman"/>
                <a:cs typeface="Times New Roman"/>
                <a:sym typeface="Times New Roman"/>
              </a:defRPr>
            </a:lvl9pPr>
          </a:lstStyle>
          <a:p/>
        </p:txBody>
      </p:sp>
      <p:sp>
        <p:nvSpPr>
          <p:cNvPr id="12" name="Google Shape;12;p2"/>
          <p:cNvSpPr txBox="1"/>
          <p:nvPr>
            <p:ph idx="10" type="dt"/>
          </p:nvPr>
        </p:nvSpPr>
        <p:spPr>
          <a:xfrm>
            <a:off x="2751137" y="26681112"/>
            <a:ext cx="7620000" cy="1930400"/>
          </a:xfrm>
          <a:prstGeom prst="rect">
            <a:avLst/>
          </a:prstGeom>
          <a:noFill/>
          <a:ln>
            <a:noFill/>
          </a:ln>
        </p:spPr>
        <p:txBody>
          <a:bodyPr anchorCtr="0" anchor="t" bIns="217250" lIns="434525" spcFirstLastPara="1" rIns="434525" wrap="square" tIns="217250">
            <a:noAutofit/>
          </a:bodyPr>
          <a:lstStyle>
            <a:lvl1pPr lvl="0"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1pPr>
            <a:lvl2pPr lvl="1"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2pPr>
            <a:lvl3pPr lvl="2"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3pPr>
            <a:lvl4pPr lvl="3"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4pPr>
            <a:lvl5pPr lvl="4"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5pPr>
            <a:lvl6pPr lvl="5"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6pPr>
            <a:lvl7pPr lvl="6"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7pPr>
            <a:lvl8pPr lvl="7"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8pPr>
            <a:lvl9pPr lvl="8"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9pPr>
          </a:lstStyle>
          <a:p/>
        </p:txBody>
      </p:sp>
      <p:sp>
        <p:nvSpPr>
          <p:cNvPr id="13" name="Google Shape;13;p2"/>
          <p:cNvSpPr txBox="1"/>
          <p:nvPr>
            <p:ph idx="11" type="ftr"/>
          </p:nvPr>
        </p:nvSpPr>
        <p:spPr>
          <a:xfrm>
            <a:off x="12490450" y="26681112"/>
            <a:ext cx="11596687" cy="1930400"/>
          </a:xfrm>
          <a:prstGeom prst="rect">
            <a:avLst/>
          </a:prstGeom>
          <a:noFill/>
          <a:ln>
            <a:noFill/>
          </a:ln>
        </p:spPr>
        <p:txBody>
          <a:bodyPr anchorCtr="0" anchor="t" bIns="217250" lIns="434525" spcFirstLastPara="1" rIns="434525" wrap="square" tIns="217250">
            <a:noAutofit/>
          </a:bodyPr>
          <a:lstStyle>
            <a:lvl1pPr lvl="0"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1pPr>
            <a:lvl2pPr lvl="1"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2pPr>
            <a:lvl3pPr lvl="2"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3pPr>
            <a:lvl4pPr lvl="3"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4pPr>
            <a:lvl5pPr lvl="4"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5pPr>
            <a:lvl6pPr lvl="5"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6pPr>
            <a:lvl7pPr lvl="6"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7pPr>
            <a:lvl8pPr lvl="7"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8pPr>
            <a:lvl9pPr lvl="8" marR="0" rtl="0" algn="l">
              <a:lnSpc>
                <a:spcPct val="100000"/>
              </a:lnSpc>
              <a:spcBef>
                <a:spcPts val="0"/>
              </a:spcBef>
              <a:spcAft>
                <a:spcPts val="0"/>
              </a:spcAft>
              <a:buSzPts val="1400"/>
              <a:buNone/>
              <a:defRPr b="1" i="0" sz="4000" u="none" cap="none" strike="noStrike">
                <a:solidFill>
                  <a:srgbClr val="003399"/>
                </a:solidFill>
                <a:latin typeface="Arial"/>
                <a:ea typeface="Arial"/>
                <a:cs typeface="Arial"/>
                <a:sym typeface="Arial"/>
              </a:defRPr>
            </a:lvl9pPr>
          </a:lstStyle>
          <a:p/>
        </p:txBody>
      </p:sp>
      <p:sp>
        <p:nvSpPr>
          <p:cNvPr id="14" name="Google Shape;14;p2"/>
          <p:cNvSpPr txBox="1"/>
          <p:nvPr>
            <p:ph idx="12" type="sldNum"/>
          </p:nvPr>
        </p:nvSpPr>
        <p:spPr>
          <a:xfrm>
            <a:off x="26206450" y="26681112"/>
            <a:ext cx="7620000" cy="1930400"/>
          </a:xfrm>
          <a:prstGeom prst="rect">
            <a:avLst/>
          </a:prstGeom>
          <a:noFill/>
          <a:ln>
            <a:noFill/>
          </a:ln>
        </p:spPr>
        <p:txBody>
          <a:bodyPr anchorCtr="0" anchor="t" bIns="217250" lIns="434525" spcFirstLastPara="1" rIns="434525" wrap="square" tIns="217250">
            <a:noAutofit/>
          </a:bodyPr>
          <a:lstStyle>
            <a:lvl1pPr indent="0" lvl="0" marL="0" marR="0" rtl="0" algn="r">
              <a:lnSpc>
                <a:spcPct val="100000"/>
              </a:lnSpc>
              <a:spcBef>
                <a:spcPts val="0"/>
              </a:spcBef>
              <a:spcAft>
                <a:spcPts val="0"/>
              </a:spcAft>
              <a:buClr>
                <a:schemeClr val="dk1"/>
              </a:buClr>
              <a:buSzPts val="6100"/>
              <a:buFont typeface="Times New Roman"/>
              <a:buNone/>
              <a:defRPr b="0" i="0" sz="6100" u="none" cap="none" strike="noStrike">
                <a:solidFill>
                  <a:schemeClr val="dk1"/>
                </a:solidFill>
                <a:latin typeface="Times New Roman"/>
                <a:ea typeface="Times New Roman"/>
                <a:cs typeface="Times New Roman"/>
                <a:sym typeface="Times New Roman"/>
              </a:defRPr>
            </a:lvl1pPr>
            <a:lvl2pPr indent="0" lvl="1" marL="0" marR="0" rtl="0" algn="r">
              <a:lnSpc>
                <a:spcPct val="100000"/>
              </a:lnSpc>
              <a:spcBef>
                <a:spcPts val="0"/>
              </a:spcBef>
              <a:spcAft>
                <a:spcPts val="0"/>
              </a:spcAft>
              <a:buClr>
                <a:schemeClr val="dk1"/>
              </a:buClr>
              <a:buSzPts val="6100"/>
              <a:buFont typeface="Times New Roman"/>
              <a:buNone/>
              <a:defRPr b="0" i="0" sz="6100" u="none" cap="none" strike="noStrike">
                <a:solidFill>
                  <a:schemeClr val="dk1"/>
                </a:solidFill>
                <a:latin typeface="Times New Roman"/>
                <a:ea typeface="Times New Roman"/>
                <a:cs typeface="Times New Roman"/>
                <a:sym typeface="Times New Roman"/>
              </a:defRPr>
            </a:lvl2pPr>
            <a:lvl3pPr indent="0" lvl="2" marL="0" marR="0" rtl="0" algn="r">
              <a:lnSpc>
                <a:spcPct val="100000"/>
              </a:lnSpc>
              <a:spcBef>
                <a:spcPts val="0"/>
              </a:spcBef>
              <a:spcAft>
                <a:spcPts val="0"/>
              </a:spcAft>
              <a:buClr>
                <a:schemeClr val="dk1"/>
              </a:buClr>
              <a:buSzPts val="6100"/>
              <a:buFont typeface="Times New Roman"/>
              <a:buNone/>
              <a:defRPr b="0" i="0" sz="6100" u="none" cap="none" strike="noStrike">
                <a:solidFill>
                  <a:schemeClr val="dk1"/>
                </a:solidFill>
                <a:latin typeface="Times New Roman"/>
                <a:ea typeface="Times New Roman"/>
                <a:cs typeface="Times New Roman"/>
                <a:sym typeface="Times New Roman"/>
              </a:defRPr>
            </a:lvl3pPr>
            <a:lvl4pPr indent="0" lvl="3" marL="0" marR="0" rtl="0" algn="r">
              <a:lnSpc>
                <a:spcPct val="100000"/>
              </a:lnSpc>
              <a:spcBef>
                <a:spcPts val="0"/>
              </a:spcBef>
              <a:spcAft>
                <a:spcPts val="0"/>
              </a:spcAft>
              <a:buClr>
                <a:schemeClr val="dk1"/>
              </a:buClr>
              <a:buSzPts val="6100"/>
              <a:buFont typeface="Times New Roman"/>
              <a:buNone/>
              <a:defRPr b="0" i="0" sz="6100" u="none" cap="none" strike="noStrike">
                <a:solidFill>
                  <a:schemeClr val="dk1"/>
                </a:solidFill>
                <a:latin typeface="Times New Roman"/>
                <a:ea typeface="Times New Roman"/>
                <a:cs typeface="Times New Roman"/>
                <a:sym typeface="Times New Roman"/>
              </a:defRPr>
            </a:lvl4pPr>
            <a:lvl5pPr indent="0" lvl="4" marL="0" marR="0" rtl="0" algn="r">
              <a:lnSpc>
                <a:spcPct val="100000"/>
              </a:lnSpc>
              <a:spcBef>
                <a:spcPts val="0"/>
              </a:spcBef>
              <a:spcAft>
                <a:spcPts val="0"/>
              </a:spcAft>
              <a:buClr>
                <a:schemeClr val="dk1"/>
              </a:buClr>
              <a:buSzPts val="6100"/>
              <a:buFont typeface="Times New Roman"/>
              <a:buNone/>
              <a:defRPr b="0" i="0" sz="6100" u="none" cap="none" strike="noStrike">
                <a:solidFill>
                  <a:schemeClr val="dk1"/>
                </a:solidFill>
                <a:latin typeface="Times New Roman"/>
                <a:ea typeface="Times New Roman"/>
                <a:cs typeface="Times New Roman"/>
                <a:sym typeface="Times New Roman"/>
              </a:defRPr>
            </a:lvl5pPr>
            <a:lvl6pPr indent="0" lvl="5" marL="0" marR="0" rtl="0" algn="r">
              <a:lnSpc>
                <a:spcPct val="100000"/>
              </a:lnSpc>
              <a:spcBef>
                <a:spcPts val="0"/>
              </a:spcBef>
              <a:spcAft>
                <a:spcPts val="0"/>
              </a:spcAft>
              <a:buClr>
                <a:schemeClr val="dk1"/>
              </a:buClr>
              <a:buSzPts val="6100"/>
              <a:buFont typeface="Times New Roman"/>
              <a:buNone/>
              <a:defRPr b="0" i="0" sz="6100" u="none" cap="none" strike="noStrike">
                <a:solidFill>
                  <a:schemeClr val="dk1"/>
                </a:solidFill>
                <a:latin typeface="Times New Roman"/>
                <a:ea typeface="Times New Roman"/>
                <a:cs typeface="Times New Roman"/>
                <a:sym typeface="Times New Roman"/>
              </a:defRPr>
            </a:lvl6pPr>
            <a:lvl7pPr indent="0" lvl="6" marL="0" marR="0" rtl="0" algn="r">
              <a:lnSpc>
                <a:spcPct val="100000"/>
              </a:lnSpc>
              <a:spcBef>
                <a:spcPts val="0"/>
              </a:spcBef>
              <a:spcAft>
                <a:spcPts val="0"/>
              </a:spcAft>
              <a:buClr>
                <a:schemeClr val="dk1"/>
              </a:buClr>
              <a:buSzPts val="6100"/>
              <a:buFont typeface="Times New Roman"/>
              <a:buNone/>
              <a:defRPr b="0" i="0" sz="6100" u="none" cap="none" strike="noStrike">
                <a:solidFill>
                  <a:schemeClr val="dk1"/>
                </a:solidFill>
                <a:latin typeface="Times New Roman"/>
                <a:ea typeface="Times New Roman"/>
                <a:cs typeface="Times New Roman"/>
                <a:sym typeface="Times New Roman"/>
              </a:defRPr>
            </a:lvl7pPr>
            <a:lvl8pPr indent="0" lvl="7" marL="0" marR="0" rtl="0" algn="r">
              <a:lnSpc>
                <a:spcPct val="100000"/>
              </a:lnSpc>
              <a:spcBef>
                <a:spcPts val="0"/>
              </a:spcBef>
              <a:spcAft>
                <a:spcPts val="0"/>
              </a:spcAft>
              <a:buClr>
                <a:schemeClr val="dk1"/>
              </a:buClr>
              <a:buSzPts val="6100"/>
              <a:buFont typeface="Times New Roman"/>
              <a:buNone/>
              <a:defRPr b="0" i="0" sz="6100" u="none" cap="none" strike="noStrike">
                <a:solidFill>
                  <a:schemeClr val="dk1"/>
                </a:solidFill>
                <a:latin typeface="Times New Roman"/>
                <a:ea typeface="Times New Roman"/>
                <a:cs typeface="Times New Roman"/>
                <a:sym typeface="Times New Roman"/>
              </a:defRPr>
            </a:lvl8pPr>
            <a:lvl9pPr indent="0" lvl="8" marL="0" marR="0" rtl="0" algn="r">
              <a:lnSpc>
                <a:spcPct val="100000"/>
              </a:lnSpc>
              <a:spcBef>
                <a:spcPts val="0"/>
              </a:spcBef>
              <a:spcAft>
                <a:spcPts val="0"/>
              </a:spcAft>
              <a:buClr>
                <a:schemeClr val="dk1"/>
              </a:buClr>
              <a:buSzPts val="6100"/>
              <a:buFont typeface="Times New Roman"/>
              <a:buNone/>
              <a:defRPr b="0" i="0" sz="61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7.png"/><Relationship Id="rId11" Type="http://schemas.openxmlformats.org/officeDocument/2006/relationships/image" Target="../media/image2.png"/><Relationship Id="rId10" Type="http://schemas.openxmlformats.org/officeDocument/2006/relationships/image" Target="../media/image3.png"/><Relationship Id="rId9" Type="http://schemas.openxmlformats.org/officeDocument/2006/relationships/image" Target="../media/image6.png"/><Relationship Id="rId5" Type="http://schemas.openxmlformats.org/officeDocument/2006/relationships/image" Target="../media/image8.png"/><Relationship Id="rId6" Type="http://schemas.openxmlformats.org/officeDocument/2006/relationships/image" Target="../media/image1.png"/><Relationship Id="rId7" Type="http://schemas.openxmlformats.org/officeDocument/2006/relationships/image" Target="../media/image4.png"/><Relationship Id="rId8"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g19534040de0_0_208"/>
          <p:cNvSpPr txBox="1"/>
          <p:nvPr/>
        </p:nvSpPr>
        <p:spPr>
          <a:xfrm>
            <a:off x="254000" y="225425"/>
            <a:ext cx="36068100" cy="1939500"/>
          </a:xfrm>
          <a:prstGeom prst="rect">
            <a:avLst/>
          </a:prstGeom>
          <a:noFill/>
          <a:ln>
            <a:noFill/>
          </a:ln>
        </p:spPr>
        <p:txBody>
          <a:bodyPr anchorCtr="0" anchor="t" bIns="457200" lIns="457200" spcFirstLastPara="1" rIns="457200" wrap="square" tIns="457200">
            <a:spAutoFit/>
          </a:bodyPr>
          <a:lstStyle/>
          <a:p>
            <a:pPr indent="0" lvl="0" marL="0" marR="0" rtl="0" algn="ctr">
              <a:lnSpc>
                <a:spcPct val="100000"/>
              </a:lnSpc>
              <a:spcBef>
                <a:spcPts val="0"/>
              </a:spcBef>
              <a:spcAft>
                <a:spcPts val="0"/>
              </a:spcAft>
              <a:buClr>
                <a:srgbClr val="00B0F0"/>
              </a:buClr>
              <a:buSzPts val="6600"/>
              <a:buFont typeface="Calibri"/>
              <a:buNone/>
            </a:pPr>
            <a:r>
              <a:rPr b="1" lang="en-US" sz="6600">
                <a:solidFill>
                  <a:srgbClr val="00B0F0"/>
                </a:solidFill>
                <a:latin typeface="Calibri"/>
                <a:ea typeface="Calibri"/>
                <a:cs typeface="Calibri"/>
                <a:sym typeface="Calibri"/>
              </a:rPr>
              <a:t>Optimized EV Charging Station Locations in Washington State</a:t>
            </a:r>
            <a:endParaRPr/>
          </a:p>
        </p:txBody>
      </p:sp>
      <p:cxnSp>
        <p:nvCxnSpPr>
          <p:cNvPr id="89" name="Google Shape;89;g19534040de0_0_208"/>
          <p:cNvCxnSpPr/>
          <p:nvPr/>
        </p:nvCxnSpPr>
        <p:spPr>
          <a:xfrm>
            <a:off x="31750" y="3922712"/>
            <a:ext cx="0" cy="25338000"/>
          </a:xfrm>
          <a:prstGeom prst="straightConnector1">
            <a:avLst/>
          </a:prstGeom>
          <a:noFill/>
          <a:ln cap="flat" cmpd="sng" w="9525">
            <a:solidFill>
              <a:srgbClr val="F8F8F8"/>
            </a:solidFill>
            <a:prstDash val="solid"/>
            <a:miter lim="800000"/>
            <a:headEnd len="med" w="med" type="none"/>
            <a:tailEnd len="med" w="med" type="none"/>
          </a:ln>
        </p:spPr>
      </p:cxnSp>
      <p:sp>
        <p:nvSpPr>
          <p:cNvPr id="90" name="Google Shape;90;g19534040de0_0_208"/>
          <p:cNvSpPr txBox="1"/>
          <p:nvPr/>
        </p:nvSpPr>
        <p:spPr>
          <a:xfrm>
            <a:off x="10197750" y="1913625"/>
            <a:ext cx="17573700" cy="2831400"/>
          </a:xfrm>
          <a:prstGeom prst="rect">
            <a:avLst/>
          </a:prstGeom>
          <a:noFill/>
          <a:ln>
            <a:noFill/>
          </a:ln>
        </p:spPr>
        <p:txBody>
          <a:bodyPr anchorCtr="0" anchor="t" bIns="45250" lIns="419050" spcFirstLastPara="1" rIns="419050" wrap="square" tIns="45250">
            <a:spAutoFit/>
          </a:bodyPr>
          <a:lstStyle/>
          <a:p>
            <a:pPr indent="0" lvl="0" marL="0" marR="0" rtl="0" algn="ctr">
              <a:lnSpc>
                <a:spcPct val="100000"/>
              </a:lnSpc>
              <a:spcBef>
                <a:spcPts val="0"/>
              </a:spcBef>
              <a:spcAft>
                <a:spcPts val="0"/>
              </a:spcAft>
              <a:buClr>
                <a:schemeClr val="dk1"/>
              </a:buClr>
              <a:buSzPts val="1100"/>
              <a:buFont typeface="Arial"/>
              <a:buNone/>
            </a:pPr>
            <a:r>
              <a:rPr b="1" lang="en-US" sz="4400">
                <a:solidFill>
                  <a:schemeClr val="dk1"/>
                </a:solidFill>
                <a:latin typeface="Calibri"/>
                <a:ea typeface="Calibri"/>
                <a:cs typeface="Calibri"/>
                <a:sym typeface="Calibri"/>
              </a:rPr>
              <a:t>Anqi Lin, Clarissa Tai, Mengchen Xu, Yue Zhang, Yu-Chieh Chen</a:t>
            </a:r>
            <a:endParaRPr b="1" sz="4400">
              <a:solidFill>
                <a:schemeClr val="dk1"/>
              </a:solidFill>
              <a:latin typeface="Calibri"/>
              <a:ea typeface="Calibri"/>
              <a:cs typeface="Calibri"/>
              <a:sym typeface="Calibri"/>
            </a:endParaRPr>
          </a:p>
          <a:p>
            <a:pPr indent="0" lvl="0" marL="0" marR="0" rtl="0" algn="ctr">
              <a:lnSpc>
                <a:spcPct val="100000"/>
              </a:lnSpc>
              <a:spcBef>
                <a:spcPts val="0"/>
              </a:spcBef>
              <a:spcAft>
                <a:spcPts val="0"/>
              </a:spcAft>
              <a:buClr>
                <a:schemeClr val="dk1"/>
              </a:buClr>
              <a:buSzPts val="4000"/>
              <a:buFont typeface="Calibri"/>
              <a:buNone/>
            </a:pPr>
            <a:r>
              <a:rPr b="1" i="0" lang="en-US" sz="4000" u="none" cap="none" strike="noStrike">
                <a:solidFill>
                  <a:schemeClr val="dk1"/>
                </a:solidFill>
                <a:latin typeface="Calibri"/>
                <a:ea typeface="Calibri"/>
                <a:cs typeface="Calibri"/>
                <a:sym typeface="Calibri"/>
              </a:rPr>
              <a:t>Industry Mentors</a:t>
            </a:r>
            <a:r>
              <a:rPr b="1" lang="en-US" sz="4000">
                <a:solidFill>
                  <a:schemeClr val="dk1"/>
                </a:solidFill>
                <a:latin typeface="Calibri"/>
                <a:ea typeface="Calibri"/>
                <a:cs typeface="Calibri"/>
                <a:sym typeface="Calibri"/>
              </a:rPr>
              <a:t>: Alexander Voet, Arvind Sathi, Chengwei Wang, Jeffrey Lee,  John Heath, Jordan Jalving, Michelle Zee, Sydney Son</a:t>
            </a:r>
            <a:endParaRPr b="1" sz="4000">
              <a:solidFill>
                <a:schemeClr val="dk1"/>
              </a:solidFill>
              <a:latin typeface="Calibri"/>
              <a:ea typeface="Calibri"/>
              <a:cs typeface="Calibri"/>
              <a:sym typeface="Calibri"/>
            </a:endParaRPr>
          </a:p>
          <a:p>
            <a:pPr indent="0" lvl="0" marL="0" rtl="0" algn="ctr">
              <a:spcBef>
                <a:spcPts val="0"/>
              </a:spcBef>
              <a:spcAft>
                <a:spcPts val="0"/>
              </a:spcAft>
              <a:buClr>
                <a:schemeClr val="dk1"/>
              </a:buClr>
              <a:buSzPts val="4000"/>
              <a:buFont typeface="Calibri"/>
              <a:buNone/>
            </a:pPr>
            <a:r>
              <a:rPr b="1" lang="en-US" sz="4000">
                <a:solidFill>
                  <a:schemeClr val="dk1"/>
                </a:solidFill>
                <a:latin typeface="Calibri"/>
                <a:ea typeface="Calibri"/>
                <a:cs typeface="Calibri"/>
                <a:sym typeface="Calibri"/>
              </a:rPr>
              <a:t>Faculty Mentor: Adam Kelleher </a:t>
            </a:r>
            <a:endParaRPr b="1" sz="4000">
              <a:solidFill>
                <a:schemeClr val="dk1"/>
              </a:solidFill>
              <a:latin typeface="Calibri"/>
              <a:ea typeface="Calibri"/>
              <a:cs typeface="Calibri"/>
              <a:sym typeface="Calibri"/>
            </a:endParaRPr>
          </a:p>
          <a:p>
            <a:pPr indent="0" lvl="0" marL="0" marR="0" rtl="0" algn="ctr">
              <a:lnSpc>
                <a:spcPct val="100000"/>
              </a:lnSpc>
              <a:spcBef>
                <a:spcPts val="0"/>
              </a:spcBef>
              <a:spcAft>
                <a:spcPts val="0"/>
              </a:spcAft>
              <a:buClr>
                <a:schemeClr val="dk1"/>
              </a:buClr>
              <a:buSzPts val="4000"/>
              <a:buFont typeface="Calibri"/>
              <a:buNone/>
            </a:pPr>
            <a:r>
              <a:t/>
            </a:r>
            <a:endParaRPr/>
          </a:p>
        </p:txBody>
      </p:sp>
      <p:sp>
        <p:nvSpPr>
          <p:cNvPr id="91" name="Google Shape;91;g19534040de0_0_208"/>
          <p:cNvSpPr txBox="1"/>
          <p:nvPr/>
        </p:nvSpPr>
        <p:spPr>
          <a:xfrm>
            <a:off x="194400" y="9271837"/>
            <a:ext cx="17467200" cy="4763100"/>
          </a:xfrm>
          <a:prstGeom prst="rect">
            <a:avLst/>
          </a:prstGeom>
          <a:noFill/>
          <a:ln>
            <a:noFill/>
          </a:ln>
        </p:spPr>
        <p:txBody>
          <a:bodyPr anchorCtr="0" anchor="t" bIns="45250" lIns="457200" spcFirstLastPara="1" rIns="228600" wrap="square" tIns="45250">
            <a:spAutoFit/>
          </a:bodyPr>
          <a:lstStyle/>
          <a:p>
            <a:pPr indent="0" lvl="0" marL="0" rtl="0" algn="l">
              <a:spcBef>
                <a:spcPts val="0"/>
              </a:spcBef>
              <a:spcAft>
                <a:spcPts val="0"/>
              </a:spcAft>
              <a:buClr>
                <a:srgbClr val="00B0F0"/>
              </a:buClr>
              <a:buSzPts val="4400"/>
              <a:buFont typeface="Calibri"/>
              <a:buNone/>
            </a:pPr>
            <a:r>
              <a:rPr b="1" lang="en-US" sz="4400">
                <a:solidFill>
                  <a:srgbClr val="00B0F0"/>
                </a:solidFill>
                <a:latin typeface="Calibri"/>
                <a:ea typeface="Calibri"/>
                <a:cs typeface="Calibri"/>
                <a:sym typeface="Calibri"/>
              </a:rPr>
              <a:t>Data Collection and Preprocessing</a:t>
            </a:r>
            <a:endParaRPr/>
          </a:p>
          <a:p>
            <a:pPr indent="0" lvl="0" marL="0" marR="0" rtl="0" algn="l">
              <a:lnSpc>
                <a:spcPct val="100000"/>
              </a:lnSpc>
              <a:spcBef>
                <a:spcPts val="900"/>
              </a:spcBef>
              <a:spcAft>
                <a:spcPts val="0"/>
              </a:spcAft>
              <a:buClr>
                <a:schemeClr val="dk1"/>
              </a:buClr>
              <a:buSzPts val="3600"/>
              <a:buFont typeface="Calibri"/>
              <a:buNone/>
            </a:pPr>
            <a:r>
              <a:rPr b="1" i="0" lang="en-US" sz="3600" u="none" cap="none" strike="noStrike">
                <a:solidFill>
                  <a:schemeClr val="dk1"/>
                </a:solidFill>
                <a:latin typeface="Calibri"/>
                <a:ea typeface="Calibri"/>
                <a:cs typeface="Calibri"/>
                <a:sym typeface="Calibri"/>
              </a:rPr>
              <a:t>	</a:t>
            </a:r>
            <a:r>
              <a:rPr b="1" lang="en-US" sz="3600">
                <a:solidFill>
                  <a:schemeClr val="dk1"/>
                </a:solidFill>
                <a:latin typeface="Calibri"/>
                <a:ea typeface="Calibri"/>
                <a:cs typeface="Calibri"/>
                <a:sym typeface="Calibri"/>
              </a:rPr>
              <a:t>The data we</a:t>
            </a:r>
            <a:r>
              <a:rPr b="1" i="0" lang="en-US" sz="3600" u="none" cap="none" strike="noStrike">
                <a:solidFill>
                  <a:schemeClr val="dk1"/>
                </a:solidFill>
                <a:latin typeface="Calibri"/>
                <a:ea typeface="Calibri"/>
                <a:cs typeface="Calibri"/>
                <a:sym typeface="Calibri"/>
              </a:rPr>
              <a:t> collected </a:t>
            </a:r>
            <a:r>
              <a:rPr b="1" lang="en-US" sz="3600">
                <a:solidFill>
                  <a:schemeClr val="dk1"/>
                </a:solidFill>
                <a:latin typeface="Calibri"/>
                <a:ea typeface="Calibri"/>
                <a:cs typeface="Calibri"/>
                <a:sym typeface="Calibri"/>
              </a:rPr>
              <a:t>included coordinates of </a:t>
            </a:r>
            <a:r>
              <a:rPr b="1" i="0" lang="en-US" sz="3600" u="none" cap="none" strike="noStrike">
                <a:solidFill>
                  <a:schemeClr val="dk1"/>
                </a:solidFill>
                <a:latin typeface="Calibri"/>
                <a:ea typeface="Calibri"/>
                <a:cs typeface="Calibri"/>
                <a:sym typeface="Calibri"/>
              </a:rPr>
              <a:t>daily traffic counters, </a:t>
            </a:r>
            <a:r>
              <a:rPr b="1" lang="en-US" sz="3600">
                <a:solidFill>
                  <a:schemeClr val="dk1"/>
                </a:solidFill>
                <a:latin typeface="Calibri"/>
                <a:ea typeface="Calibri"/>
                <a:cs typeface="Calibri"/>
                <a:sym typeface="Calibri"/>
              </a:rPr>
              <a:t>g</a:t>
            </a:r>
            <a:r>
              <a:rPr b="1" i="0" lang="en-US" sz="3600" u="none" cap="none" strike="noStrike">
                <a:solidFill>
                  <a:schemeClr val="dk1"/>
                </a:solidFill>
                <a:latin typeface="Calibri"/>
                <a:ea typeface="Calibri"/>
                <a:cs typeface="Calibri"/>
                <a:sym typeface="Calibri"/>
              </a:rPr>
              <a:t>as station</a:t>
            </a:r>
            <a:r>
              <a:rPr b="1" lang="en-US" sz="3600">
                <a:solidFill>
                  <a:schemeClr val="dk1"/>
                </a:solidFill>
                <a:latin typeface="Calibri"/>
                <a:ea typeface="Calibri"/>
                <a:cs typeface="Calibri"/>
                <a:sym typeface="Calibri"/>
              </a:rPr>
              <a:t>s, tourist attractions, current EV charging locations, highway exits, natural risk index of each census tract, and crime population of each city. Data was preprocessed by each gas location and generated new features such as distance to nearest attractions and highway exits. Based on the overall geographical distribution of the data points, the three circles in Fig 2. and Fig 3. indicated potential demand for EV charging stations. Hence, highway I-5, I-82, and I-90 were selected for advanced modeling. </a:t>
            </a:r>
            <a:endParaRPr/>
          </a:p>
        </p:txBody>
      </p:sp>
      <p:sp>
        <p:nvSpPr>
          <p:cNvPr id="92" name="Google Shape;92;g19534040de0_0_208"/>
          <p:cNvSpPr txBox="1"/>
          <p:nvPr/>
        </p:nvSpPr>
        <p:spPr>
          <a:xfrm>
            <a:off x="564488" y="27285050"/>
            <a:ext cx="8532300" cy="1076400"/>
          </a:xfrm>
          <a:prstGeom prst="rect">
            <a:avLst/>
          </a:prstGeom>
          <a:noFill/>
          <a:ln>
            <a:noFill/>
          </a:ln>
        </p:spPr>
        <p:txBody>
          <a:bodyPr anchorCtr="0" anchor="t" bIns="45250" lIns="419050" spcFirstLastPara="1" rIns="419050" wrap="square" tIns="45250">
            <a:spAutoFit/>
          </a:bodyPr>
          <a:lstStyle/>
          <a:p>
            <a:pPr indent="0" lvl="0" marL="0" marR="0" rtl="0" algn="l">
              <a:lnSpc>
                <a:spcPct val="100000"/>
              </a:lnSpc>
              <a:spcBef>
                <a:spcPts val="0"/>
              </a:spcBef>
              <a:spcAft>
                <a:spcPts val="0"/>
              </a:spcAft>
              <a:buClr>
                <a:schemeClr val="dk1"/>
              </a:buClr>
              <a:buSzPts val="3200"/>
              <a:buFont typeface="Calibri"/>
              <a:buNone/>
            </a:pPr>
            <a:r>
              <a:rPr b="1" i="0" lang="en-US" sz="3200" u="none" cap="none" strike="noStrike">
                <a:solidFill>
                  <a:schemeClr val="dk1"/>
                </a:solidFill>
                <a:latin typeface="Calibri"/>
                <a:ea typeface="Calibri"/>
                <a:cs typeface="Calibri"/>
                <a:sym typeface="Calibri"/>
              </a:rPr>
              <a:t>Figure </a:t>
            </a:r>
            <a:r>
              <a:rPr b="1" lang="en-US" sz="3200">
                <a:solidFill>
                  <a:schemeClr val="dk1"/>
                </a:solidFill>
                <a:latin typeface="Calibri"/>
                <a:ea typeface="Calibri"/>
                <a:cs typeface="Calibri"/>
                <a:sym typeface="Calibri"/>
              </a:rPr>
              <a:t>3</a:t>
            </a:r>
            <a:r>
              <a:rPr b="1" i="0" lang="en-US" sz="3200" u="none" cap="none" strike="noStrike">
                <a:solidFill>
                  <a:schemeClr val="dk1"/>
                </a:solidFill>
                <a:latin typeface="Calibri"/>
                <a:ea typeface="Calibri"/>
                <a:cs typeface="Calibri"/>
                <a:sym typeface="Calibri"/>
              </a:rPr>
              <a:t>. </a:t>
            </a:r>
            <a:r>
              <a:rPr b="1" lang="en-US" sz="3200">
                <a:solidFill>
                  <a:schemeClr val="dk1"/>
                </a:solidFill>
                <a:latin typeface="Calibri"/>
                <a:ea typeface="Calibri"/>
                <a:cs typeface="Calibri"/>
                <a:sym typeface="Calibri"/>
              </a:rPr>
              <a:t>Current gas stations (red dots) and EV charging stations (green dots).</a:t>
            </a:r>
            <a:endParaRPr/>
          </a:p>
        </p:txBody>
      </p:sp>
      <p:sp>
        <p:nvSpPr>
          <p:cNvPr id="93" name="Google Shape;93;g19534040de0_0_208"/>
          <p:cNvSpPr txBox="1"/>
          <p:nvPr/>
        </p:nvSpPr>
        <p:spPr>
          <a:xfrm>
            <a:off x="27892437" y="2164937"/>
            <a:ext cx="7737600" cy="13236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B0F0"/>
              </a:buClr>
              <a:buSzPts val="4000"/>
              <a:buFont typeface="Arial"/>
              <a:buNone/>
            </a:pPr>
            <a:r>
              <a:rPr b="1" i="0" lang="en-US" sz="4000" u="none">
                <a:solidFill>
                  <a:srgbClr val="00B0F0"/>
                </a:solidFill>
                <a:latin typeface="Arial"/>
                <a:ea typeface="Arial"/>
                <a:cs typeface="Arial"/>
                <a:sym typeface="Arial"/>
              </a:rPr>
              <a:t>Data Science Capstone Project</a:t>
            </a:r>
            <a:endParaRPr/>
          </a:p>
          <a:p>
            <a:pPr indent="0" lvl="0" marL="1828800" marR="0" rtl="0" algn="l">
              <a:lnSpc>
                <a:spcPct val="100000"/>
              </a:lnSpc>
              <a:spcBef>
                <a:spcPts val="0"/>
              </a:spcBef>
              <a:spcAft>
                <a:spcPts val="0"/>
              </a:spcAft>
              <a:buClr>
                <a:srgbClr val="00B0F0"/>
              </a:buClr>
              <a:buSzPts val="4000"/>
              <a:buFont typeface="Arial"/>
              <a:buNone/>
            </a:pPr>
            <a:r>
              <a:rPr b="1" i="0" lang="en-US" sz="4000" u="none">
                <a:solidFill>
                  <a:srgbClr val="00B0F0"/>
                </a:solidFill>
                <a:latin typeface="Arial"/>
                <a:ea typeface="Arial"/>
                <a:cs typeface="Arial"/>
                <a:sym typeface="Arial"/>
              </a:rPr>
              <a:t>with </a:t>
            </a:r>
            <a:endParaRPr/>
          </a:p>
        </p:txBody>
      </p:sp>
      <p:sp>
        <p:nvSpPr>
          <p:cNvPr id="94" name="Google Shape;94;g19534040de0_0_208"/>
          <p:cNvSpPr txBox="1"/>
          <p:nvPr/>
        </p:nvSpPr>
        <p:spPr>
          <a:xfrm>
            <a:off x="141150" y="4799525"/>
            <a:ext cx="17573700" cy="4209000"/>
          </a:xfrm>
          <a:prstGeom prst="rect">
            <a:avLst/>
          </a:prstGeom>
          <a:noFill/>
          <a:ln>
            <a:noFill/>
          </a:ln>
        </p:spPr>
        <p:txBody>
          <a:bodyPr anchorCtr="0" anchor="t" bIns="45250" lIns="457200" spcFirstLastPara="1" rIns="228600" wrap="square" tIns="45250">
            <a:spAutoFit/>
          </a:bodyPr>
          <a:lstStyle/>
          <a:p>
            <a:pPr indent="0" lvl="0" marL="0" marR="0" rtl="0" algn="l">
              <a:lnSpc>
                <a:spcPct val="100000"/>
              </a:lnSpc>
              <a:spcBef>
                <a:spcPts val="0"/>
              </a:spcBef>
              <a:spcAft>
                <a:spcPts val="0"/>
              </a:spcAft>
              <a:buClr>
                <a:srgbClr val="00B0F0"/>
              </a:buClr>
              <a:buSzPts val="4400"/>
              <a:buFont typeface="Calibri"/>
              <a:buNone/>
            </a:pPr>
            <a:r>
              <a:rPr b="1" lang="en-US" sz="4400">
                <a:solidFill>
                  <a:srgbClr val="00B0F0"/>
                </a:solidFill>
                <a:latin typeface="Calibri"/>
                <a:ea typeface="Calibri"/>
                <a:cs typeface="Calibri"/>
                <a:sym typeface="Calibri"/>
              </a:rPr>
              <a:t>Project </a:t>
            </a:r>
            <a:r>
              <a:rPr b="1" lang="en-US" sz="4400">
                <a:solidFill>
                  <a:srgbClr val="00B0F0"/>
                </a:solidFill>
                <a:latin typeface="Calibri"/>
                <a:ea typeface="Calibri"/>
                <a:cs typeface="Calibri"/>
                <a:sym typeface="Calibri"/>
              </a:rPr>
              <a:t>Background and Problem Definition</a:t>
            </a:r>
            <a:endParaRPr/>
          </a:p>
          <a:p>
            <a:pPr indent="0" lvl="0" marL="0" marR="0" rtl="0" algn="l">
              <a:lnSpc>
                <a:spcPct val="100000"/>
              </a:lnSpc>
              <a:spcBef>
                <a:spcPts val="900"/>
              </a:spcBef>
              <a:spcAft>
                <a:spcPts val="0"/>
              </a:spcAft>
              <a:buClr>
                <a:schemeClr val="dk1"/>
              </a:buClr>
              <a:buSzPts val="3600"/>
              <a:buFont typeface="Calibri"/>
              <a:buNone/>
            </a:pPr>
            <a:r>
              <a:rPr b="1" lang="en-US" sz="3600">
                <a:solidFill>
                  <a:schemeClr val="dk1"/>
                </a:solidFill>
                <a:latin typeface="Calibri"/>
                <a:ea typeface="Calibri"/>
                <a:cs typeface="Calibri"/>
                <a:sym typeface="Calibri"/>
              </a:rPr>
              <a:t>   In November 2021, President Biden signed the bipartisan infrastructure bill, including a $5 billion investment in state-administered grants for nationwide EV charging stations. In this project, we tackle the challenge of how to best electrify our roads and communities to encourage balanced EV growth in communities. We integrated machine learning method together with optimization model to propose optimized number and locations of EV charging stations and chargers along major routes in Washington State. </a:t>
            </a:r>
            <a:endParaRPr b="1" sz="3600">
              <a:solidFill>
                <a:schemeClr val="dk1"/>
              </a:solidFill>
              <a:latin typeface="Calibri"/>
              <a:ea typeface="Calibri"/>
              <a:cs typeface="Calibri"/>
              <a:sym typeface="Calibri"/>
            </a:endParaRPr>
          </a:p>
        </p:txBody>
      </p:sp>
      <p:grpSp>
        <p:nvGrpSpPr>
          <p:cNvPr id="95" name="Google Shape;95;g19534040de0_0_208"/>
          <p:cNvGrpSpPr/>
          <p:nvPr/>
        </p:nvGrpSpPr>
        <p:grpSpPr>
          <a:xfrm>
            <a:off x="564549" y="14340040"/>
            <a:ext cx="9633200" cy="5888050"/>
            <a:chOff x="414658" y="13829603"/>
            <a:chExt cx="9485230" cy="5797607"/>
          </a:xfrm>
        </p:grpSpPr>
        <p:grpSp>
          <p:nvGrpSpPr>
            <p:cNvPr id="96" name="Google Shape;96;g19534040de0_0_208"/>
            <p:cNvGrpSpPr/>
            <p:nvPr/>
          </p:nvGrpSpPr>
          <p:grpSpPr>
            <a:xfrm>
              <a:off x="414658" y="13829603"/>
              <a:ext cx="9485230" cy="5797607"/>
              <a:chOff x="4364861" y="3125675"/>
              <a:chExt cx="4446688" cy="2717926"/>
            </a:xfrm>
          </p:grpSpPr>
          <p:pic>
            <p:nvPicPr>
              <p:cNvPr id="97" name="Google Shape;97;g19534040de0_0_208"/>
              <p:cNvPicPr preferRelativeResize="0"/>
              <p:nvPr/>
            </p:nvPicPr>
            <p:blipFill rotWithShape="1">
              <a:blip r:embed="rId3">
                <a:alphaModFix/>
              </a:blip>
              <a:srcRect b="0" l="6138" r="0" t="0"/>
              <a:stretch/>
            </p:blipFill>
            <p:spPr>
              <a:xfrm>
                <a:off x="4364861" y="3125675"/>
                <a:ext cx="3909790" cy="2717926"/>
              </a:xfrm>
              <a:prstGeom prst="rect">
                <a:avLst/>
              </a:prstGeom>
              <a:noFill/>
              <a:ln>
                <a:noFill/>
              </a:ln>
            </p:spPr>
          </p:pic>
          <p:grpSp>
            <p:nvGrpSpPr>
              <p:cNvPr id="98" name="Google Shape;98;g19534040de0_0_208"/>
              <p:cNvGrpSpPr/>
              <p:nvPr/>
            </p:nvGrpSpPr>
            <p:grpSpPr>
              <a:xfrm>
                <a:off x="5486400" y="3159724"/>
                <a:ext cx="3325149" cy="1906259"/>
                <a:chOff x="5486400" y="3476228"/>
                <a:chExt cx="3325149" cy="1750146"/>
              </a:xfrm>
            </p:grpSpPr>
            <p:grpSp>
              <p:nvGrpSpPr>
                <p:cNvPr id="99" name="Google Shape;99;g19534040de0_0_208"/>
                <p:cNvGrpSpPr/>
                <p:nvPr/>
              </p:nvGrpSpPr>
              <p:grpSpPr>
                <a:xfrm>
                  <a:off x="5486400" y="3476228"/>
                  <a:ext cx="3325149" cy="1750146"/>
                  <a:chOff x="5219700" y="3339453"/>
                  <a:chExt cx="3325149" cy="1750146"/>
                </a:xfrm>
              </p:grpSpPr>
              <p:sp>
                <p:nvSpPr>
                  <p:cNvPr id="100" name="Google Shape;100;g19534040de0_0_208"/>
                  <p:cNvSpPr txBox="1"/>
                  <p:nvPr/>
                </p:nvSpPr>
                <p:spPr>
                  <a:xfrm>
                    <a:off x="5524488" y="3339453"/>
                    <a:ext cx="1377900" cy="20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100"/>
                      <a:buFont typeface="Arial"/>
                      <a:buNone/>
                    </a:pPr>
                    <a:r>
                      <a:rPr b="1" lang="en-US" sz="2000">
                        <a:solidFill>
                          <a:srgbClr val="00338D"/>
                        </a:solidFill>
                      </a:rPr>
                      <a:t>I-5</a:t>
                    </a:r>
                    <a:endParaRPr b="1" sz="2000">
                      <a:solidFill>
                        <a:srgbClr val="00338D"/>
                      </a:solidFill>
                    </a:endParaRPr>
                  </a:p>
                </p:txBody>
              </p:sp>
              <p:sp>
                <p:nvSpPr>
                  <p:cNvPr id="101" name="Google Shape;101;g19534040de0_0_208"/>
                  <p:cNvSpPr txBox="1"/>
                  <p:nvPr/>
                </p:nvSpPr>
                <p:spPr>
                  <a:xfrm>
                    <a:off x="7166949" y="4880799"/>
                    <a:ext cx="1377900" cy="20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rgbClr val="00338D"/>
                        </a:solidFill>
                      </a:rPr>
                      <a:t>I-90</a:t>
                    </a:r>
                    <a:endParaRPr b="1" sz="2000">
                      <a:solidFill>
                        <a:srgbClr val="00338D"/>
                      </a:solidFill>
                    </a:endParaRPr>
                  </a:p>
                </p:txBody>
              </p:sp>
              <p:cxnSp>
                <p:nvCxnSpPr>
                  <p:cNvPr id="102" name="Google Shape;102;g19534040de0_0_208"/>
                  <p:cNvCxnSpPr/>
                  <p:nvPr/>
                </p:nvCxnSpPr>
                <p:spPr>
                  <a:xfrm flipH="1">
                    <a:off x="5219700" y="3518219"/>
                    <a:ext cx="304800" cy="155700"/>
                  </a:xfrm>
                  <a:prstGeom prst="straightConnector1">
                    <a:avLst/>
                  </a:prstGeom>
                  <a:noFill/>
                  <a:ln cap="flat" cmpd="sng" w="38100">
                    <a:solidFill>
                      <a:srgbClr val="00338D"/>
                    </a:solidFill>
                    <a:prstDash val="solid"/>
                    <a:round/>
                    <a:headEnd len="med" w="med" type="none"/>
                    <a:tailEnd len="med" w="med" type="none"/>
                  </a:ln>
                </p:spPr>
              </p:cxnSp>
              <p:cxnSp>
                <p:nvCxnSpPr>
                  <p:cNvPr id="103" name="Google Shape;103;g19534040de0_0_208"/>
                  <p:cNvCxnSpPr/>
                  <p:nvPr/>
                </p:nvCxnSpPr>
                <p:spPr>
                  <a:xfrm flipH="1" rot="10800000">
                    <a:off x="7343175" y="4531905"/>
                    <a:ext cx="66300" cy="348900"/>
                  </a:xfrm>
                  <a:prstGeom prst="straightConnector1">
                    <a:avLst/>
                  </a:prstGeom>
                  <a:noFill/>
                  <a:ln cap="flat" cmpd="sng" w="38100">
                    <a:solidFill>
                      <a:srgbClr val="00338D"/>
                    </a:solidFill>
                    <a:prstDash val="solid"/>
                    <a:round/>
                    <a:headEnd len="med" w="med" type="none"/>
                    <a:tailEnd len="med" w="med" type="none"/>
                  </a:ln>
                </p:spPr>
              </p:cxnSp>
            </p:grpSp>
            <p:sp>
              <p:nvSpPr>
                <p:cNvPr id="104" name="Google Shape;104;g19534040de0_0_208"/>
                <p:cNvSpPr txBox="1"/>
                <p:nvPr/>
              </p:nvSpPr>
              <p:spPr>
                <a:xfrm>
                  <a:off x="5731849" y="3933397"/>
                  <a:ext cx="1820400" cy="20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rgbClr val="00338D"/>
                      </a:solidFill>
                    </a:rPr>
                    <a:t>I-405</a:t>
                  </a:r>
                  <a:endParaRPr b="1" sz="2000">
                    <a:solidFill>
                      <a:srgbClr val="00338D"/>
                    </a:solidFill>
                  </a:endParaRPr>
                </a:p>
              </p:txBody>
            </p:sp>
            <p:cxnSp>
              <p:nvCxnSpPr>
                <p:cNvPr id="105" name="Google Shape;105;g19534040de0_0_208"/>
                <p:cNvCxnSpPr/>
                <p:nvPr/>
              </p:nvCxnSpPr>
              <p:spPr>
                <a:xfrm flipH="1">
                  <a:off x="5566200" y="4138625"/>
                  <a:ext cx="225000" cy="122100"/>
                </a:xfrm>
                <a:prstGeom prst="straightConnector1">
                  <a:avLst/>
                </a:prstGeom>
                <a:noFill/>
                <a:ln cap="flat" cmpd="sng" w="38100">
                  <a:solidFill>
                    <a:srgbClr val="00338D"/>
                  </a:solidFill>
                  <a:prstDash val="solid"/>
                  <a:round/>
                  <a:headEnd len="med" w="med" type="none"/>
                  <a:tailEnd len="med" w="med" type="none"/>
                </a:ln>
              </p:spPr>
            </p:cxnSp>
          </p:grpSp>
          <p:sp>
            <p:nvSpPr>
              <p:cNvPr id="106" name="Google Shape;106;g19534040de0_0_208"/>
              <p:cNvSpPr txBox="1"/>
              <p:nvPr/>
            </p:nvSpPr>
            <p:spPr>
              <a:xfrm>
                <a:off x="6298275" y="5410923"/>
                <a:ext cx="1377900" cy="227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rgbClr val="00338D"/>
                    </a:solidFill>
                  </a:rPr>
                  <a:t>I-82</a:t>
                </a:r>
                <a:endParaRPr b="1" sz="2000">
                  <a:solidFill>
                    <a:srgbClr val="00338D"/>
                  </a:solidFill>
                </a:endParaRPr>
              </a:p>
            </p:txBody>
          </p:sp>
          <p:cxnSp>
            <p:nvCxnSpPr>
              <p:cNvPr id="107" name="Google Shape;107;g19534040de0_0_208"/>
              <p:cNvCxnSpPr/>
              <p:nvPr/>
            </p:nvCxnSpPr>
            <p:spPr>
              <a:xfrm flipH="1">
                <a:off x="6524575" y="5251825"/>
                <a:ext cx="190200" cy="201300"/>
              </a:xfrm>
              <a:prstGeom prst="straightConnector1">
                <a:avLst/>
              </a:prstGeom>
              <a:noFill/>
              <a:ln cap="flat" cmpd="sng" w="38100">
                <a:solidFill>
                  <a:srgbClr val="00338D"/>
                </a:solidFill>
                <a:prstDash val="solid"/>
                <a:round/>
                <a:headEnd len="med" w="med" type="none"/>
                <a:tailEnd len="med" w="med" type="none"/>
              </a:ln>
            </p:spPr>
          </p:cxnSp>
          <p:sp>
            <p:nvSpPr>
              <p:cNvPr id="108" name="Google Shape;108;g19534040de0_0_208"/>
              <p:cNvSpPr txBox="1"/>
              <p:nvPr/>
            </p:nvSpPr>
            <p:spPr>
              <a:xfrm>
                <a:off x="7308259" y="3740989"/>
                <a:ext cx="1377900" cy="227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rgbClr val="00338D"/>
                    </a:solidFill>
                  </a:rPr>
                  <a:t>I-2</a:t>
                </a:r>
                <a:endParaRPr b="1" sz="2000">
                  <a:solidFill>
                    <a:srgbClr val="00338D"/>
                  </a:solidFill>
                </a:endParaRPr>
              </a:p>
            </p:txBody>
          </p:sp>
          <p:cxnSp>
            <p:nvCxnSpPr>
              <p:cNvPr id="109" name="Google Shape;109;g19534040de0_0_208"/>
              <p:cNvCxnSpPr/>
              <p:nvPr/>
            </p:nvCxnSpPr>
            <p:spPr>
              <a:xfrm flipH="1" rot="10800000">
                <a:off x="7400950" y="3972000"/>
                <a:ext cx="32700" cy="180900"/>
              </a:xfrm>
              <a:prstGeom prst="straightConnector1">
                <a:avLst/>
              </a:prstGeom>
              <a:noFill/>
              <a:ln cap="flat" cmpd="sng" w="38100">
                <a:solidFill>
                  <a:srgbClr val="00338D"/>
                </a:solidFill>
                <a:prstDash val="solid"/>
                <a:round/>
                <a:headEnd len="med" w="med" type="none"/>
                <a:tailEnd len="med" w="med" type="none"/>
              </a:ln>
            </p:spPr>
          </p:cxnSp>
          <p:sp>
            <p:nvSpPr>
              <p:cNvPr id="110" name="Google Shape;110;g19534040de0_0_208"/>
              <p:cNvSpPr txBox="1"/>
              <p:nvPr/>
            </p:nvSpPr>
            <p:spPr>
              <a:xfrm>
                <a:off x="4545737" y="4022345"/>
                <a:ext cx="1820400" cy="23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100">
                    <a:solidFill>
                      <a:srgbClr val="00338D"/>
                    </a:solidFill>
                  </a:rPr>
                  <a:t>US 101</a:t>
                </a:r>
                <a:endParaRPr b="1" sz="2100">
                  <a:solidFill>
                    <a:srgbClr val="00338D"/>
                  </a:solidFill>
                </a:endParaRPr>
              </a:p>
            </p:txBody>
          </p:sp>
          <p:cxnSp>
            <p:nvCxnSpPr>
              <p:cNvPr id="111" name="Google Shape;111;g19534040de0_0_208"/>
              <p:cNvCxnSpPr/>
              <p:nvPr/>
            </p:nvCxnSpPr>
            <p:spPr>
              <a:xfrm rot="10800000">
                <a:off x="4751550" y="3918675"/>
                <a:ext cx="68100" cy="110400"/>
              </a:xfrm>
              <a:prstGeom prst="straightConnector1">
                <a:avLst/>
              </a:prstGeom>
              <a:noFill/>
              <a:ln cap="flat" cmpd="sng" w="38100">
                <a:solidFill>
                  <a:srgbClr val="00338D"/>
                </a:solidFill>
                <a:prstDash val="solid"/>
                <a:round/>
                <a:headEnd len="med" w="med" type="none"/>
                <a:tailEnd len="med" w="med" type="none"/>
              </a:ln>
            </p:spPr>
          </p:cxnSp>
        </p:grpSp>
        <p:cxnSp>
          <p:nvCxnSpPr>
            <p:cNvPr id="112" name="Google Shape;112;g19534040de0_0_208"/>
            <p:cNvCxnSpPr/>
            <p:nvPr/>
          </p:nvCxnSpPr>
          <p:spPr>
            <a:xfrm flipH="1">
              <a:off x="2159383" y="18145960"/>
              <a:ext cx="650100" cy="361800"/>
            </a:xfrm>
            <a:prstGeom prst="straightConnector1">
              <a:avLst/>
            </a:prstGeom>
            <a:noFill/>
            <a:ln cap="flat" cmpd="sng" w="38100">
              <a:solidFill>
                <a:srgbClr val="00338D"/>
              </a:solidFill>
              <a:prstDash val="solid"/>
              <a:round/>
              <a:headEnd len="med" w="med" type="none"/>
              <a:tailEnd len="med" w="med" type="none"/>
            </a:ln>
          </p:spPr>
        </p:cxnSp>
        <p:sp>
          <p:nvSpPr>
            <p:cNvPr id="113" name="Google Shape;113;g19534040de0_0_208"/>
            <p:cNvSpPr txBox="1"/>
            <p:nvPr/>
          </p:nvSpPr>
          <p:spPr>
            <a:xfrm>
              <a:off x="2809481" y="17840632"/>
              <a:ext cx="2939100" cy="4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100"/>
                <a:buFont typeface="Arial"/>
                <a:buNone/>
              </a:pPr>
              <a:r>
                <a:rPr b="1" lang="en-US" sz="2000">
                  <a:solidFill>
                    <a:srgbClr val="00338D"/>
                  </a:solidFill>
                </a:rPr>
                <a:t>I-5</a:t>
              </a:r>
              <a:endParaRPr b="1" sz="2000">
                <a:solidFill>
                  <a:srgbClr val="00338D"/>
                </a:solidFill>
              </a:endParaRPr>
            </a:p>
          </p:txBody>
        </p:sp>
      </p:grpSp>
      <p:grpSp>
        <p:nvGrpSpPr>
          <p:cNvPr id="114" name="Google Shape;114;g19534040de0_0_208"/>
          <p:cNvGrpSpPr/>
          <p:nvPr/>
        </p:nvGrpSpPr>
        <p:grpSpPr>
          <a:xfrm>
            <a:off x="564613" y="21368600"/>
            <a:ext cx="8532165" cy="5888049"/>
            <a:chOff x="1225644" y="1694472"/>
            <a:chExt cx="6288911" cy="4339978"/>
          </a:xfrm>
        </p:grpSpPr>
        <p:grpSp>
          <p:nvGrpSpPr>
            <p:cNvPr id="115" name="Google Shape;115;g19534040de0_0_208"/>
            <p:cNvGrpSpPr/>
            <p:nvPr/>
          </p:nvGrpSpPr>
          <p:grpSpPr>
            <a:xfrm>
              <a:off x="1225644" y="1694472"/>
              <a:ext cx="6288911" cy="4339978"/>
              <a:chOff x="633680" y="1089185"/>
              <a:chExt cx="7182401" cy="4959975"/>
            </a:xfrm>
          </p:grpSpPr>
          <p:pic>
            <p:nvPicPr>
              <p:cNvPr id="116" name="Google Shape;116;g19534040de0_0_208"/>
              <p:cNvPicPr preferRelativeResize="0"/>
              <p:nvPr/>
            </p:nvPicPr>
            <p:blipFill rotWithShape="1">
              <a:blip r:embed="rId4">
                <a:alphaModFix/>
              </a:blip>
              <a:srcRect b="0" l="4311" r="3360" t="12480"/>
              <a:stretch/>
            </p:blipFill>
            <p:spPr>
              <a:xfrm>
                <a:off x="633680" y="1089185"/>
                <a:ext cx="7182401" cy="4959975"/>
              </a:xfrm>
              <a:prstGeom prst="rect">
                <a:avLst/>
              </a:prstGeom>
              <a:noFill/>
              <a:ln>
                <a:noFill/>
              </a:ln>
            </p:spPr>
          </p:pic>
          <p:sp>
            <p:nvSpPr>
              <p:cNvPr id="117" name="Google Shape;117;g19534040de0_0_208"/>
              <p:cNvSpPr/>
              <p:nvPr/>
            </p:nvSpPr>
            <p:spPr>
              <a:xfrm>
                <a:off x="5240909" y="2194114"/>
                <a:ext cx="1532400" cy="1489200"/>
              </a:xfrm>
              <a:prstGeom prst="ellipse">
                <a:avLst/>
              </a:prstGeom>
              <a:noFill/>
              <a:ln cap="flat" cmpd="sng" w="38100">
                <a:solidFill>
                  <a:srgbClr val="00338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91DA"/>
                  </a:solidFill>
                </a:endParaRPr>
              </a:p>
            </p:txBody>
          </p:sp>
        </p:grpSp>
        <p:sp>
          <p:nvSpPr>
            <p:cNvPr id="118" name="Google Shape;118;g19534040de0_0_208"/>
            <p:cNvSpPr/>
            <p:nvPr/>
          </p:nvSpPr>
          <p:spPr>
            <a:xfrm>
              <a:off x="5302525" y="4301150"/>
              <a:ext cx="1068900" cy="1038000"/>
            </a:xfrm>
            <a:prstGeom prst="ellipse">
              <a:avLst/>
            </a:prstGeom>
            <a:noFill/>
            <a:ln cap="flat" cmpd="sng" w="38100">
              <a:solidFill>
                <a:srgbClr val="00338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91DA"/>
                </a:solidFill>
              </a:endParaRPr>
            </a:p>
          </p:txBody>
        </p:sp>
        <p:sp>
          <p:nvSpPr>
            <p:cNvPr id="119" name="Google Shape;119;g19534040de0_0_208"/>
            <p:cNvSpPr/>
            <p:nvPr/>
          </p:nvSpPr>
          <p:spPr>
            <a:xfrm>
              <a:off x="1963300" y="4390925"/>
              <a:ext cx="1068900" cy="1038000"/>
            </a:xfrm>
            <a:prstGeom prst="ellipse">
              <a:avLst/>
            </a:prstGeom>
            <a:noFill/>
            <a:ln cap="flat" cmpd="sng" w="38100">
              <a:solidFill>
                <a:srgbClr val="00338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91DA"/>
                </a:solidFill>
              </a:endParaRPr>
            </a:p>
          </p:txBody>
        </p:sp>
      </p:grpSp>
      <p:grpSp>
        <p:nvGrpSpPr>
          <p:cNvPr id="120" name="Google Shape;120;g19534040de0_0_208"/>
          <p:cNvGrpSpPr/>
          <p:nvPr/>
        </p:nvGrpSpPr>
        <p:grpSpPr>
          <a:xfrm>
            <a:off x="18606900" y="4799525"/>
            <a:ext cx="18121500" cy="24432750"/>
            <a:chOff x="18288000" y="4564575"/>
            <a:chExt cx="18121500" cy="24432750"/>
          </a:xfrm>
        </p:grpSpPr>
        <p:pic>
          <p:nvPicPr>
            <p:cNvPr id="121" name="Google Shape;121;g19534040de0_0_208"/>
            <p:cNvPicPr preferRelativeResize="0"/>
            <p:nvPr/>
          </p:nvPicPr>
          <p:blipFill rotWithShape="1">
            <a:blip r:embed="rId5">
              <a:alphaModFix/>
            </a:blip>
            <a:srcRect b="8290" l="13998" r="13658" t="12376"/>
            <a:stretch/>
          </p:blipFill>
          <p:spPr>
            <a:xfrm>
              <a:off x="28158800" y="14605450"/>
              <a:ext cx="7573450" cy="6203738"/>
            </a:xfrm>
            <a:prstGeom prst="rect">
              <a:avLst/>
            </a:prstGeom>
            <a:noFill/>
            <a:ln>
              <a:noFill/>
            </a:ln>
          </p:spPr>
        </p:pic>
        <p:sp>
          <p:nvSpPr>
            <p:cNvPr id="122" name="Google Shape;122;g19534040de0_0_208"/>
            <p:cNvSpPr txBox="1"/>
            <p:nvPr/>
          </p:nvSpPr>
          <p:spPr>
            <a:xfrm>
              <a:off x="18288000" y="22130025"/>
              <a:ext cx="18121500" cy="4221600"/>
            </a:xfrm>
            <a:prstGeom prst="rect">
              <a:avLst/>
            </a:prstGeom>
            <a:noFill/>
            <a:ln>
              <a:noFill/>
            </a:ln>
          </p:spPr>
          <p:txBody>
            <a:bodyPr anchorCtr="0" anchor="t" bIns="45250" lIns="228600" spcFirstLastPara="1" rIns="457200" wrap="square" tIns="45250">
              <a:spAutoFit/>
            </a:bodyPr>
            <a:lstStyle/>
            <a:p>
              <a:pPr indent="0" lvl="0" marL="0" marR="0" rtl="0" algn="l">
                <a:lnSpc>
                  <a:spcPct val="100000"/>
                </a:lnSpc>
                <a:spcBef>
                  <a:spcPts val="0"/>
                </a:spcBef>
                <a:spcAft>
                  <a:spcPts val="0"/>
                </a:spcAft>
                <a:buClr>
                  <a:srgbClr val="00B0F0"/>
                </a:buClr>
                <a:buSzPts val="4400"/>
                <a:buFont typeface="Calibri"/>
                <a:buNone/>
              </a:pPr>
              <a:r>
                <a:rPr b="1" lang="en-US" sz="4400">
                  <a:solidFill>
                    <a:srgbClr val="00B0F0"/>
                  </a:solidFill>
                  <a:latin typeface="Calibri"/>
                  <a:ea typeface="Calibri"/>
                  <a:cs typeface="Calibri"/>
                  <a:sym typeface="Calibri"/>
                </a:rPr>
                <a:t>Conclusion &amp; Looking Forward</a:t>
              </a:r>
              <a:endParaRPr b="1" sz="4400">
                <a:solidFill>
                  <a:srgbClr val="00B0F0"/>
                </a:solidFill>
                <a:latin typeface="Calibri"/>
                <a:ea typeface="Calibri"/>
                <a:cs typeface="Calibri"/>
                <a:sym typeface="Calibri"/>
              </a:endParaRPr>
            </a:p>
            <a:p>
              <a:pPr indent="457200" lvl="0" marL="0" rtl="0" algn="l">
                <a:lnSpc>
                  <a:spcPct val="100000"/>
                </a:lnSpc>
                <a:spcBef>
                  <a:spcPts val="1000"/>
                </a:spcBef>
                <a:spcAft>
                  <a:spcPts val="0"/>
                </a:spcAft>
                <a:buClr>
                  <a:schemeClr val="dk1"/>
                </a:buClr>
                <a:buSzPts val="1100"/>
                <a:buFont typeface="Arial"/>
                <a:buNone/>
              </a:pPr>
              <a:r>
                <a:rPr b="1" lang="en-US" sz="3600">
                  <a:solidFill>
                    <a:schemeClr val="dk1"/>
                  </a:solidFill>
                  <a:latin typeface="Calibri"/>
                  <a:ea typeface="Calibri"/>
                  <a:cs typeface="Calibri"/>
                  <a:sym typeface="Calibri"/>
                </a:rPr>
                <a:t>Model-suggested new locations are evenly scattered around areas where higher traffic is presented. They not only fulfill the anticipated increasing demand in city area, but also fill the gap around comparatively rural areas. However, current optimization model doesn’t incorporate crime rate, NRI, attractions informations. For future steps, we can incorporate those factors to create a score on each optimized locations suggesting whether we recommend to build an EV station there.</a:t>
              </a:r>
              <a:endParaRPr b="1" sz="3600">
                <a:solidFill>
                  <a:schemeClr val="dk1"/>
                </a:solidFill>
                <a:latin typeface="Calibri"/>
                <a:ea typeface="Calibri"/>
                <a:cs typeface="Calibri"/>
                <a:sym typeface="Calibri"/>
              </a:endParaRPr>
            </a:p>
          </p:txBody>
        </p:sp>
        <p:sp>
          <p:nvSpPr>
            <p:cNvPr id="123" name="Google Shape;123;g19534040de0_0_208"/>
            <p:cNvSpPr txBox="1"/>
            <p:nvPr/>
          </p:nvSpPr>
          <p:spPr>
            <a:xfrm>
              <a:off x="18288000" y="4564575"/>
              <a:ext cx="18121500" cy="6286800"/>
            </a:xfrm>
            <a:prstGeom prst="rect">
              <a:avLst/>
            </a:prstGeom>
            <a:noFill/>
            <a:ln>
              <a:noFill/>
            </a:ln>
          </p:spPr>
          <p:txBody>
            <a:bodyPr anchorCtr="0" anchor="t" bIns="45250" lIns="228600" spcFirstLastPara="1" rIns="457200" wrap="square" tIns="45250">
              <a:spAutoFit/>
            </a:bodyPr>
            <a:lstStyle/>
            <a:p>
              <a:pPr indent="0" lvl="0" marL="0" marR="0" rtl="0" algn="l">
                <a:lnSpc>
                  <a:spcPct val="100000"/>
                </a:lnSpc>
                <a:spcBef>
                  <a:spcPts val="0"/>
                </a:spcBef>
                <a:spcAft>
                  <a:spcPts val="0"/>
                </a:spcAft>
                <a:buClr>
                  <a:srgbClr val="00B0F0"/>
                </a:buClr>
                <a:buSzPts val="4400"/>
                <a:buFont typeface="Calibri"/>
                <a:buNone/>
              </a:pPr>
              <a:r>
                <a:rPr b="1" lang="en-US" sz="4400">
                  <a:solidFill>
                    <a:srgbClr val="00B0F0"/>
                  </a:solidFill>
                  <a:latin typeface="Calibri"/>
                  <a:ea typeface="Calibri"/>
                  <a:cs typeface="Calibri"/>
                  <a:sym typeface="Calibri"/>
                </a:rPr>
                <a:t>Optimization Model</a:t>
              </a:r>
              <a:endParaRPr/>
            </a:p>
            <a:p>
              <a:pPr indent="457200" lvl="0" marL="0" marR="0" rtl="0" algn="l">
                <a:lnSpc>
                  <a:spcPct val="100000"/>
                </a:lnSpc>
                <a:spcBef>
                  <a:spcPts val="900"/>
                </a:spcBef>
                <a:spcAft>
                  <a:spcPts val="0"/>
                </a:spcAft>
                <a:buClr>
                  <a:schemeClr val="dk1"/>
                </a:buClr>
                <a:buSzPts val="3600"/>
                <a:buFont typeface="Calibri"/>
                <a:buNone/>
              </a:pPr>
              <a:r>
                <a:rPr b="1" lang="en-US" sz="3600">
                  <a:solidFill>
                    <a:schemeClr val="dk1"/>
                  </a:solidFill>
                  <a:latin typeface="Calibri"/>
                  <a:ea typeface="Calibri"/>
                  <a:cs typeface="Calibri"/>
                  <a:sym typeface="Calibri"/>
                </a:rPr>
                <a:t>Our optimization model chooses candidates from existing gas station locations to put new EV charging stations, with the objective to minimize the total station and charger number while satisfying the following constraints:</a:t>
              </a:r>
              <a:endParaRPr b="1" sz="3600">
                <a:solidFill>
                  <a:schemeClr val="dk1"/>
                </a:solidFill>
                <a:latin typeface="Calibri"/>
                <a:ea typeface="Calibri"/>
                <a:cs typeface="Calibri"/>
                <a:sym typeface="Calibri"/>
              </a:endParaRPr>
            </a:p>
            <a:p>
              <a:pPr indent="-457200" lvl="0" marL="457200" rtl="0" algn="l">
                <a:lnSpc>
                  <a:spcPct val="115000"/>
                </a:lnSpc>
                <a:spcBef>
                  <a:spcPts val="0"/>
                </a:spcBef>
                <a:spcAft>
                  <a:spcPts val="0"/>
                </a:spcAft>
                <a:buClr>
                  <a:schemeClr val="dk1"/>
                </a:buClr>
                <a:buSzPts val="3600"/>
                <a:buFont typeface="Calibri"/>
                <a:buAutoNum type="arabicPeriod"/>
              </a:pPr>
              <a:r>
                <a:rPr b="1" lang="en-US" sz="3600">
                  <a:solidFill>
                    <a:schemeClr val="dk1"/>
                  </a:solidFill>
                  <a:latin typeface="Calibri"/>
                  <a:ea typeface="Calibri"/>
                  <a:cs typeface="Calibri"/>
                  <a:sym typeface="Calibri"/>
                </a:rPr>
                <a:t>The driving distance from highway exits to each locations should not exceed  10 miles</a:t>
              </a:r>
              <a:endParaRPr b="1" sz="3600">
                <a:solidFill>
                  <a:schemeClr val="dk1"/>
                </a:solidFill>
                <a:latin typeface="Calibri"/>
                <a:ea typeface="Calibri"/>
                <a:cs typeface="Calibri"/>
                <a:sym typeface="Calibri"/>
              </a:endParaRPr>
            </a:p>
            <a:p>
              <a:pPr indent="-457200" lvl="0" marL="457200" rtl="0" algn="l">
                <a:lnSpc>
                  <a:spcPct val="115000"/>
                </a:lnSpc>
                <a:spcBef>
                  <a:spcPts val="0"/>
                </a:spcBef>
                <a:spcAft>
                  <a:spcPts val="0"/>
                </a:spcAft>
                <a:buClr>
                  <a:schemeClr val="dk1"/>
                </a:buClr>
                <a:buSzPts val="3600"/>
                <a:buFont typeface="Calibri"/>
                <a:buAutoNum type="arabicPeriod"/>
              </a:pPr>
              <a:r>
                <a:rPr b="1" lang="en-US" sz="3600">
                  <a:solidFill>
                    <a:schemeClr val="dk1"/>
                  </a:solidFill>
                  <a:latin typeface="Calibri"/>
                  <a:ea typeface="Calibri"/>
                  <a:cs typeface="Calibri"/>
                  <a:sym typeface="Calibri"/>
                </a:rPr>
                <a:t>Newly added EV stations can support all EV traffics passing by</a:t>
              </a:r>
              <a:endParaRPr b="1" sz="3600">
                <a:solidFill>
                  <a:schemeClr val="dk1"/>
                </a:solidFill>
                <a:latin typeface="Calibri"/>
                <a:ea typeface="Calibri"/>
                <a:cs typeface="Calibri"/>
                <a:sym typeface="Calibri"/>
              </a:endParaRPr>
            </a:p>
            <a:p>
              <a:pPr indent="-457200" lvl="0" marL="457200" rtl="0" algn="l">
                <a:lnSpc>
                  <a:spcPct val="115000"/>
                </a:lnSpc>
                <a:spcBef>
                  <a:spcPts val="0"/>
                </a:spcBef>
                <a:spcAft>
                  <a:spcPts val="0"/>
                </a:spcAft>
                <a:buClr>
                  <a:schemeClr val="dk1"/>
                </a:buClr>
                <a:buSzPts val="3600"/>
                <a:buFont typeface="Calibri"/>
                <a:buAutoNum type="arabicPeriod"/>
              </a:pPr>
              <a:r>
                <a:rPr b="1" lang="en-US" sz="3600">
                  <a:solidFill>
                    <a:schemeClr val="dk1"/>
                  </a:solidFill>
                  <a:latin typeface="Calibri"/>
                  <a:ea typeface="Calibri"/>
                  <a:cs typeface="Calibri"/>
                  <a:sym typeface="Calibri"/>
                </a:rPr>
                <a:t>Charger count at each location should not exceed 15</a:t>
              </a:r>
              <a:endParaRPr b="1" sz="36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b="1" lang="en-US" sz="3600">
                  <a:solidFill>
                    <a:schemeClr val="dk1"/>
                  </a:solidFill>
                  <a:latin typeface="Calibri"/>
                  <a:ea typeface="Calibri"/>
                  <a:cs typeface="Calibri"/>
                  <a:sym typeface="Calibri"/>
                </a:rPr>
                <a:t>	For each location i, our variables are x (# of  new chargers), d (driving distance from highway exits), y (existing EV charger # within 5 miles), e (maximum EV traffic within 5 miles). The model is:</a:t>
              </a:r>
              <a:endParaRPr b="1" sz="3600">
                <a:solidFill>
                  <a:schemeClr val="dk1"/>
                </a:solidFill>
                <a:latin typeface="Calibri"/>
                <a:ea typeface="Calibri"/>
                <a:cs typeface="Calibri"/>
                <a:sym typeface="Calibri"/>
              </a:endParaRPr>
            </a:p>
          </p:txBody>
        </p:sp>
        <p:sp>
          <p:nvSpPr>
            <p:cNvPr id="124" name="Google Shape;124;g19534040de0_0_208"/>
            <p:cNvSpPr txBox="1"/>
            <p:nvPr/>
          </p:nvSpPr>
          <p:spPr>
            <a:xfrm>
              <a:off x="18454575" y="21332925"/>
              <a:ext cx="7975800" cy="584100"/>
            </a:xfrm>
            <a:prstGeom prst="rect">
              <a:avLst/>
            </a:prstGeom>
            <a:noFill/>
            <a:ln>
              <a:noFill/>
            </a:ln>
          </p:spPr>
          <p:txBody>
            <a:bodyPr anchorCtr="0" anchor="t" bIns="45250" lIns="419050" spcFirstLastPara="1" rIns="419050" wrap="square" tIns="45250">
              <a:spAutoFit/>
            </a:bodyPr>
            <a:lstStyle/>
            <a:p>
              <a:pPr indent="0" lvl="0" marL="0" marR="0" rtl="0" algn="ctr">
                <a:lnSpc>
                  <a:spcPct val="100000"/>
                </a:lnSpc>
                <a:spcBef>
                  <a:spcPts val="0"/>
                </a:spcBef>
                <a:spcAft>
                  <a:spcPts val="0"/>
                </a:spcAft>
                <a:buClr>
                  <a:schemeClr val="dk1"/>
                </a:buClr>
                <a:buSzPts val="3200"/>
                <a:buFont typeface="Calibri"/>
                <a:buNone/>
              </a:pPr>
              <a:r>
                <a:rPr b="1" i="0" lang="en-US" sz="3200" u="none" cap="none" strike="noStrike">
                  <a:solidFill>
                    <a:schemeClr val="dk1"/>
                  </a:solidFill>
                  <a:latin typeface="Calibri"/>
                  <a:ea typeface="Calibri"/>
                  <a:cs typeface="Calibri"/>
                  <a:sym typeface="Calibri"/>
                </a:rPr>
                <a:t>Figure 3. </a:t>
              </a:r>
              <a:r>
                <a:rPr b="1" lang="en-US" sz="3200">
                  <a:solidFill>
                    <a:schemeClr val="dk1"/>
                  </a:solidFill>
                  <a:latin typeface="Calibri"/>
                  <a:ea typeface="Calibri"/>
                  <a:cs typeface="Calibri"/>
                  <a:sym typeface="Calibri"/>
                </a:rPr>
                <a:t>Optimization result on I-5 South </a:t>
              </a:r>
              <a:endParaRPr/>
            </a:p>
          </p:txBody>
        </p:sp>
        <p:sp>
          <p:nvSpPr>
            <p:cNvPr id="125" name="Google Shape;125;g19534040de0_0_208"/>
            <p:cNvSpPr txBox="1"/>
            <p:nvPr/>
          </p:nvSpPr>
          <p:spPr>
            <a:xfrm>
              <a:off x="18288000" y="12648900"/>
              <a:ext cx="18121500" cy="1876800"/>
            </a:xfrm>
            <a:prstGeom prst="rect">
              <a:avLst/>
            </a:prstGeom>
            <a:noFill/>
            <a:ln>
              <a:noFill/>
            </a:ln>
          </p:spPr>
          <p:txBody>
            <a:bodyPr anchorCtr="0" anchor="t" bIns="45250" lIns="228600" spcFirstLastPara="1" rIns="457200" wrap="square" tIns="45250">
              <a:spAutoFit/>
            </a:bodyPr>
            <a:lstStyle/>
            <a:p>
              <a:pPr indent="0" lvl="0" marL="0" marR="0" rtl="0" algn="l">
                <a:lnSpc>
                  <a:spcPct val="100000"/>
                </a:lnSpc>
                <a:spcBef>
                  <a:spcPts val="0"/>
                </a:spcBef>
                <a:spcAft>
                  <a:spcPts val="0"/>
                </a:spcAft>
                <a:buClr>
                  <a:srgbClr val="00B0F0"/>
                </a:buClr>
                <a:buSzPts val="4400"/>
                <a:buFont typeface="Calibri"/>
                <a:buNone/>
              </a:pPr>
              <a:r>
                <a:rPr b="1" lang="en-US" sz="4400">
                  <a:solidFill>
                    <a:srgbClr val="00B0F0"/>
                  </a:solidFill>
                  <a:latin typeface="Calibri"/>
                  <a:ea typeface="Calibri"/>
                  <a:cs typeface="Calibri"/>
                  <a:sym typeface="Calibri"/>
                </a:rPr>
                <a:t>Model Result</a:t>
              </a:r>
              <a:endParaRPr b="1" sz="4400">
                <a:solidFill>
                  <a:srgbClr val="00B0F0"/>
                </a:solidFill>
                <a:latin typeface="Calibri"/>
                <a:ea typeface="Calibri"/>
                <a:cs typeface="Calibri"/>
                <a:sym typeface="Calibri"/>
              </a:endParaRPr>
            </a:p>
            <a:p>
              <a:pPr indent="457200" lvl="0" marL="0" marR="0" rtl="0" algn="l">
                <a:lnSpc>
                  <a:spcPct val="100000"/>
                </a:lnSpc>
                <a:spcBef>
                  <a:spcPts val="0"/>
                </a:spcBef>
                <a:spcAft>
                  <a:spcPts val="0"/>
                </a:spcAft>
                <a:buClr>
                  <a:srgbClr val="00B0F0"/>
                </a:buClr>
                <a:buSzPts val="4400"/>
                <a:buFont typeface="Calibri"/>
                <a:buNone/>
              </a:pPr>
              <a:r>
                <a:rPr b="1" lang="en-US" sz="3600">
                  <a:solidFill>
                    <a:schemeClr val="dk1"/>
                  </a:solidFill>
                  <a:latin typeface="Calibri"/>
                  <a:ea typeface="Calibri"/>
                  <a:cs typeface="Calibri"/>
                  <a:sym typeface="Calibri"/>
                </a:rPr>
                <a:t>With different EV% of total registered vehicles scenario on example I-5 south area, model result is shown in Figure 3. The result on whole I-5, I-90 and I-84 are shown in Figure 4.</a:t>
              </a:r>
              <a:endParaRPr b="1" sz="3600">
                <a:solidFill>
                  <a:schemeClr val="dk1"/>
                </a:solidFill>
                <a:latin typeface="Calibri"/>
                <a:ea typeface="Calibri"/>
                <a:cs typeface="Calibri"/>
                <a:sym typeface="Calibri"/>
              </a:endParaRPr>
            </a:p>
          </p:txBody>
        </p:sp>
        <p:pic>
          <p:nvPicPr>
            <p:cNvPr id="126" name="Google Shape;126;g19534040de0_0_208"/>
            <p:cNvPicPr preferRelativeResize="0"/>
            <p:nvPr/>
          </p:nvPicPr>
          <p:blipFill rotWithShape="1">
            <a:blip r:embed="rId6">
              <a:alphaModFix/>
            </a:blip>
            <a:srcRect b="0" l="0" r="0" t="3836"/>
            <a:stretch/>
          </p:blipFill>
          <p:spPr>
            <a:xfrm>
              <a:off x="22616225" y="10325388"/>
              <a:ext cx="12482877" cy="2743175"/>
            </a:xfrm>
            <a:prstGeom prst="rect">
              <a:avLst/>
            </a:prstGeom>
            <a:noFill/>
            <a:ln>
              <a:noFill/>
            </a:ln>
          </p:spPr>
        </p:pic>
        <p:sp>
          <p:nvSpPr>
            <p:cNvPr id="127" name="Google Shape;127;g19534040de0_0_208"/>
            <p:cNvSpPr/>
            <p:nvPr/>
          </p:nvSpPr>
          <p:spPr>
            <a:xfrm>
              <a:off x="33975150" y="14605450"/>
              <a:ext cx="1757100" cy="447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US" sz="2500">
                  <a:solidFill>
                    <a:schemeClr val="dk1"/>
                  </a:solidFill>
                  <a:latin typeface="Calibri"/>
                  <a:ea typeface="Calibri"/>
                  <a:cs typeface="Calibri"/>
                  <a:sym typeface="Calibri"/>
                </a:rPr>
                <a:t>EV% = 3.0%</a:t>
              </a:r>
              <a:endParaRPr sz="2500">
                <a:solidFill>
                  <a:schemeClr val="dk1"/>
                </a:solidFill>
                <a:latin typeface="Calibri"/>
                <a:ea typeface="Calibri"/>
                <a:cs typeface="Calibri"/>
                <a:sym typeface="Calibri"/>
              </a:endParaRPr>
            </a:p>
          </p:txBody>
        </p:sp>
        <p:sp>
          <p:nvSpPr>
            <p:cNvPr id="128" name="Google Shape;128;g19534040de0_0_208"/>
            <p:cNvSpPr txBox="1"/>
            <p:nvPr/>
          </p:nvSpPr>
          <p:spPr>
            <a:xfrm>
              <a:off x="28076725" y="20845450"/>
              <a:ext cx="7737600" cy="1076400"/>
            </a:xfrm>
            <a:prstGeom prst="rect">
              <a:avLst/>
            </a:prstGeom>
            <a:noFill/>
            <a:ln>
              <a:noFill/>
            </a:ln>
          </p:spPr>
          <p:txBody>
            <a:bodyPr anchorCtr="0" anchor="t" bIns="45250" lIns="419050" spcFirstLastPara="1" rIns="419050" wrap="square" tIns="45250">
              <a:spAutoFit/>
            </a:bodyPr>
            <a:lstStyle/>
            <a:p>
              <a:pPr indent="0" lvl="0" marL="0" marR="0" rtl="0" algn="ctr">
                <a:lnSpc>
                  <a:spcPct val="100000"/>
                </a:lnSpc>
                <a:spcBef>
                  <a:spcPts val="0"/>
                </a:spcBef>
                <a:spcAft>
                  <a:spcPts val="0"/>
                </a:spcAft>
                <a:buClr>
                  <a:schemeClr val="dk1"/>
                </a:buClr>
                <a:buSzPts val="3200"/>
                <a:buFont typeface="Calibri"/>
                <a:buNone/>
              </a:pPr>
              <a:r>
                <a:rPr b="1" i="0" lang="en-US" sz="3200" u="none" cap="none" strike="noStrike">
                  <a:solidFill>
                    <a:schemeClr val="dk1"/>
                  </a:solidFill>
                  <a:latin typeface="Calibri"/>
                  <a:ea typeface="Calibri"/>
                  <a:cs typeface="Calibri"/>
                  <a:sym typeface="Calibri"/>
                </a:rPr>
                <a:t>Figure </a:t>
              </a:r>
              <a:r>
                <a:rPr b="1" lang="en-US" sz="3200">
                  <a:solidFill>
                    <a:schemeClr val="dk1"/>
                  </a:solidFill>
                  <a:latin typeface="Calibri"/>
                  <a:ea typeface="Calibri"/>
                  <a:cs typeface="Calibri"/>
                  <a:sym typeface="Calibri"/>
                </a:rPr>
                <a:t>4</a:t>
              </a:r>
              <a:r>
                <a:rPr b="1" i="0" lang="en-US" sz="3200" u="none" cap="none" strike="noStrike">
                  <a:solidFill>
                    <a:schemeClr val="dk1"/>
                  </a:solidFill>
                  <a:latin typeface="Calibri"/>
                  <a:ea typeface="Calibri"/>
                  <a:cs typeface="Calibri"/>
                  <a:sym typeface="Calibri"/>
                </a:rPr>
                <a:t>. </a:t>
              </a:r>
              <a:r>
                <a:rPr b="1" lang="en-US" sz="3200">
                  <a:solidFill>
                    <a:schemeClr val="dk1"/>
                  </a:solidFill>
                  <a:latin typeface="Calibri"/>
                  <a:ea typeface="Calibri"/>
                  <a:cs typeface="Calibri"/>
                  <a:sym typeface="Calibri"/>
                </a:rPr>
                <a:t>O</a:t>
              </a:r>
              <a:r>
                <a:rPr b="1" lang="en-US" sz="3200">
                  <a:solidFill>
                    <a:schemeClr val="dk1"/>
                  </a:solidFill>
                  <a:latin typeface="Calibri"/>
                  <a:ea typeface="Calibri"/>
                  <a:cs typeface="Calibri"/>
                  <a:sym typeface="Calibri"/>
                </a:rPr>
                <a:t>ptimization model result on whole I-5, I-90 and I-82</a:t>
              </a:r>
              <a:endParaRPr/>
            </a:p>
          </p:txBody>
        </p:sp>
        <p:pic>
          <p:nvPicPr>
            <p:cNvPr id="129" name="Google Shape;129;g19534040de0_0_208"/>
            <p:cNvPicPr preferRelativeResize="0"/>
            <p:nvPr/>
          </p:nvPicPr>
          <p:blipFill>
            <a:blip r:embed="rId7">
              <a:alphaModFix/>
            </a:blip>
            <a:stretch>
              <a:fillRect/>
            </a:stretch>
          </p:blipFill>
          <p:spPr>
            <a:xfrm>
              <a:off x="18454575" y="14605425"/>
              <a:ext cx="9567969" cy="6727489"/>
            </a:xfrm>
            <a:prstGeom prst="rect">
              <a:avLst/>
            </a:prstGeom>
            <a:noFill/>
            <a:ln>
              <a:noFill/>
            </a:ln>
          </p:spPr>
        </p:pic>
        <p:sp>
          <p:nvSpPr>
            <p:cNvPr id="130" name="Google Shape;130;g19534040de0_0_208"/>
            <p:cNvSpPr txBox="1"/>
            <p:nvPr/>
          </p:nvSpPr>
          <p:spPr>
            <a:xfrm>
              <a:off x="18288000" y="26458125"/>
              <a:ext cx="17573700" cy="2539200"/>
            </a:xfrm>
            <a:prstGeom prst="rect">
              <a:avLst/>
            </a:prstGeom>
            <a:noFill/>
            <a:ln>
              <a:noFill/>
            </a:ln>
          </p:spPr>
          <p:txBody>
            <a:bodyPr anchorCtr="0" anchor="t" bIns="457200" lIns="228600" spcFirstLastPara="1" rIns="457200" wrap="square" tIns="45250">
              <a:spAutoFit/>
            </a:bodyPr>
            <a:lstStyle/>
            <a:p>
              <a:pPr indent="-877887" lvl="0" marL="877887" marR="0" rtl="0" algn="l">
                <a:lnSpc>
                  <a:spcPct val="100000"/>
                </a:lnSpc>
                <a:spcBef>
                  <a:spcPts val="0"/>
                </a:spcBef>
                <a:spcAft>
                  <a:spcPts val="0"/>
                </a:spcAft>
                <a:buClr>
                  <a:srgbClr val="00B0F0"/>
                </a:buClr>
                <a:buSzPts val="3600"/>
                <a:buFont typeface="Calibri"/>
                <a:buNone/>
              </a:pPr>
              <a:r>
                <a:rPr b="1" i="0" lang="en-US" sz="3600" u="none" cap="none" strike="noStrike">
                  <a:solidFill>
                    <a:srgbClr val="00B0F0"/>
                  </a:solidFill>
                  <a:latin typeface="Calibri"/>
                  <a:ea typeface="Calibri"/>
                  <a:cs typeface="Calibri"/>
                  <a:sym typeface="Calibri"/>
                </a:rPr>
                <a:t>References</a:t>
              </a:r>
              <a:endParaRPr/>
            </a:p>
            <a:p>
              <a:pPr indent="-877887" lvl="0" marL="877887" marR="0" rtl="0" algn="l">
                <a:lnSpc>
                  <a:spcPct val="100000"/>
                </a:lnSpc>
                <a:spcBef>
                  <a:spcPts val="0"/>
                </a:spcBef>
                <a:spcAft>
                  <a:spcPts val="0"/>
                </a:spcAft>
                <a:buClr>
                  <a:schemeClr val="dk1"/>
                </a:buClr>
                <a:buSzPts val="3200"/>
                <a:buFont typeface="Calibri"/>
                <a:buNone/>
              </a:pPr>
              <a:r>
                <a:rPr b="1" lang="en-US" sz="3200">
                  <a:solidFill>
                    <a:schemeClr val="dk1"/>
                  </a:solidFill>
                  <a:latin typeface="Calibri"/>
                  <a:ea typeface="Calibri"/>
                  <a:cs typeface="Calibri"/>
                  <a:sym typeface="Calibri"/>
                </a:rPr>
                <a:t>Washington State Plan for Electric Vehicle Infrastructure Deployment, July 2022, https://wsdot.wa.gov/construction-planning/statewide-plans/washington-state-plan-electric-vehicle-infrastructure-deployment</a:t>
              </a:r>
              <a:endParaRPr b="1" sz="3200">
                <a:solidFill>
                  <a:schemeClr val="dk1"/>
                </a:solidFill>
                <a:latin typeface="Calibri"/>
                <a:ea typeface="Calibri"/>
                <a:cs typeface="Calibri"/>
                <a:sym typeface="Calibri"/>
              </a:endParaRPr>
            </a:p>
          </p:txBody>
        </p:sp>
      </p:grpSp>
      <p:grpSp>
        <p:nvGrpSpPr>
          <p:cNvPr id="131" name="Google Shape;131;g19534040de0_0_208"/>
          <p:cNvGrpSpPr/>
          <p:nvPr/>
        </p:nvGrpSpPr>
        <p:grpSpPr>
          <a:xfrm>
            <a:off x="9195058" y="14340058"/>
            <a:ext cx="8435500" cy="5888032"/>
            <a:chOff x="870512" y="13661406"/>
            <a:chExt cx="8814524" cy="5888032"/>
          </a:xfrm>
        </p:grpSpPr>
        <p:pic>
          <p:nvPicPr>
            <p:cNvPr id="132" name="Google Shape;132;g19534040de0_0_208"/>
            <p:cNvPicPr preferRelativeResize="0"/>
            <p:nvPr/>
          </p:nvPicPr>
          <p:blipFill rotWithShape="1">
            <a:blip r:embed="rId8">
              <a:alphaModFix/>
            </a:blip>
            <a:srcRect b="0" l="2874" r="1941" t="0"/>
            <a:stretch/>
          </p:blipFill>
          <p:spPr>
            <a:xfrm>
              <a:off x="870512" y="13661406"/>
              <a:ext cx="8814524" cy="5888032"/>
            </a:xfrm>
            <a:prstGeom prst="rect">
              <a:avLst/>
            </a:prstGeom>
            <a:noFill/>
            <a:ln>
              <a:noFill/>
            </a:ln>
          </p:spPr>
        </p:pic>
        <p:sp>
          <p:nvSpPr>
            <p:cNvPr id="133" name="Google Shape;133;g19534040de0_0_208"/>
            <p:cNvSpPr/>
            <p:nvPr/>
          </p:nvSpPr>
          <p:spPr>
            <a:xfrm>
              <a:off x="6604125" y="14435958"/>
              <a:ext cx="2063400" cy="1929600"/>
            </a:xfrm>
            <a:prstGeom prst="ellipse">
              <a:avLst/>
            </a:prstGeom>
            <a:noFill/>
            <a:ln cap="flat" cmpd="sng" w="38100">
              <a:solidFill>
                <a:srgbClr val="00338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91DA"/>
                </a:solidFill>
              </a:endParaRPr>
            </a:p>
          </p:txBody>
        </p:sp>
        <p:sp>
          <p:nvSpPr>
            <p:cNvPr id="134" name="Google Shape;134;g19534040de0_0_208"/>
            <p:cNvSpPr/>
            <p:nvPr/>
          </p:nvSpPr>
          <p:spPr>
            <a:xfrm>
              <a:off x="1574925" y="16969601"/>
              <a:ext cx="1606500" cy="1585200"/>
            </a:xfrm>
            <a:prstGeom prst="ellipse">
              <a:avLst/>
            </a:prstGeom>
            <a:noFill/>
            <a:ln cap="flat" cmpd="sng" w="38100">
              <a:solidFill>
                <a:srgbClr val="00338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91DA"/>
                </a:solidFill>
              </a:endParaRPr>
            </a:p>
          </p:txBody>
        </p:sp>
        <p:sp>
          <p:nvSpPr>
            <p:cNvPr id="135" name="Google Shape;135;g19534040de0_0_208"/>
            <p:cNvSpPr/>
            <p:nvPr/>
          </p:nvSpPr>
          <p:spPr>
            <a:xfrm>
              <a:off x="7251825" y="16760051"/>
              <a:ext cx="1606500" cy="1585200"/>
            </a:xfrm>
            <a:prstGeom prst="ellipse">
              <a:avLst/>
            </a:prstGeom>
            <a:noFill/>
            <a:ln cap="flat" cmpd="sng" w="38100">
              <a:solidFill>
                <a:srgbClr val="00338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091DA"/>
                </a:solidFill>
              </a:endParaRPr>
            </a:p>
          </p:txBody>
        </p:sp>
      </p:grpSp>
      <p:sp>
        <p:nvSpPr>
          <p:cNvPr id="136" name="Google Shape;136;g19534040de0_0_208"/>
          <p:cNvSpPr txBox="1"/>
          <p:nvPr/>
        </p:nvSpPr>
        <p:spPr>
          <a:xfrm>
            <a:off x="564550" y="20228100"/>
            <a:ext cx="8532300" cy="584100"/>
          </a:xfrm>
          <a:prstGeom prst="rect">
            <a:avLst/>
          </a:prstGeom>
          <a:noFill/>
          <a:ln>
            <a:noFill/>
          </a:ln>
        </p:spPr>
        <p:txBody>
          <a:bodyPr anchorCtr="0" anchor="t" bIns="45250" lIns="419050" spcFirstLastPara="1" rIns="419050" wrap="square" tIns="45250">
            <a:spAutoFit/>
          </a:bodyPr>
          <a:lstStyle/>
          <a:p>
            <a:pPr indent="0" lvl="0" marL="0" marR="0" rtl="0" algn="l">
              <a:lnSpc>
                <a:spcPct val="100000"/>
              </a:lnSpc>
              <a:spcBef>
                <a:spcPts val="0"/>
              </a:spcBef>
              <a:spcAft>
                <a:spcPts val="0"/>
              </a:spcAft>
              <a:buClr>
                <a:schemeClr val="dk1"/>
              </a:buClr>
              <a:buSzPts val="3200"/>
              <a:buFont typeface="Calibri"/>
              <a:buNone/>
            </a:pPr>
            <a:r>
              <a:rPr b="1" i="0" lang="en-US" sz="3200" u="none" cap="none" strike="noStrike">
                <a:solidFill>
                  <a:schemeClr val="dk1"/>
                </a:solidFill>
                <a:latin typeface="Calibri"/>
                <a:ea typeface="Calibri"/>
                <a:cs typeface="Calibri"/>
                <a:sym typeface="Calibri"/>
              </a:rPr>
              <a:t>Figure </a:t>
            </a:r>
            <a:r>
              <a:rPr b="1" lang="en-US" sz="3200">
                <a:solidFill>
                  <a:schemeClr val="dk1"/>
                </a:solidFill>
                <a:latin typeface="Calibri"/>
                <a:ea typeface="Calibri"/>
                <a:cs typeface="Calibri"/>
                <a:sym typeface="Calibri"/>
              </a:rPr>
              <a:t>1</a:t>
            </a:r>
            <a:r>
              <a:rPr b="1" i="0" lang="en-US" sz="3200" u="none" cap="none" strike="noStrike">
                <a:solidFill>
                  <a:schemeClr val="dk1"/>
                </a:solidFill>
                <a:latin typeface="Calibri"/>
                <a:ea typeface="Calibri"/>
                <a:cs typeface="Calibri"/>
                <a:sym typeface="Calibri"/>
              </a:rPr>
              <a:t>. </a:t>
            </a:r>
            <a:r>
              <a:rPr b="1" lang="en-US" sz="3200">
                <a:solidFill>
                  <a:schemeClr val="dk1"/>
                </a:solidFill>
                <a:latin typeface="Calibri"/>
                <a:ea typeface="Calibri"/>
                <a:cs typeface="Calibri"/>
                <a:sym typeface="Calibri"/>
              </a:rPr>
              <a:t>Important highways of WA state.</a:t>
            </a:r>
            <a:endParaRPr/>
          </a:p>
        </p:txBody>
      </p:sp>
      <p:sp>
        <p:nvSpPr>
          <p:cNvPr id="137" name="Google Shape;137;g19534040de0_0_208"/>
          <p:cNvSpPr txBox="1"/>
          <p:nvPr/>
        </p:nvSpPr>
        <p:spPr>
          <a:xfrm>
            <a:off x="9146650" y="20228088"/>
            <a:ext cx="8532300" cy="1076400"/>
          </a:xfrm>
          <a:prstGeom prst="rect">
            <a:avLst/>
          </a:prstGeom>
          <a:noFill/>
          <a:ln>
            <a:noFill/>
          </a:ln>
        </p:spPr>
        <p:txBody>
          <a:bodyPr anchorCtr="0" anchor="t" bIns="45250" lIns="419050" spcFirstLastPara="1" rIns="419050" wrap="square" tIns="45250">
            <a:spAutoFit/>
          </a:bodyPr>
          <a:lstStyle/>
          <a:p>
            <a:pPr indent="0" lvl="0" marL="0" marR="0" rtl="0" algn="l">
              <a:lnSpc>
                <a:spcPct val="100000"/>
              </a:lnSpc>
              <a:spcBef>
                <a:spcPts val="0"/>
              </a:spcBef>
              <a:spcAft>
                <a:spcPts val="0"/>
              </a:spcAft>
              <a:buClr>
                <a:schemeClr val="dk1"/>
              </a:buClr>
              <a:buSzPts val="3200"/>
              <a:buFont typeface="Calibri"/>
              <a:buNone/>
            </a:pPr>
            <a:r>
              <a:rPr b="1" i="0" lang="en-US" sz="3200" u="none" cap="none" strike="noStrike">
                <a:solidFill>
                  <a:schemeClr val="dk1"/>
                </a:solidFill>
                <a:latin typeface="Calibri"/>
                <a:ea typeface="Calibri"/>
                <a:cs typeface="Calibri"/>
                <a:sym typeface="Calibri"/>
              </a:rPr>
              <a:t>Figure 2. </a:t>
            </a:r>
            <a:r>
              <a:rPr b="1" lang="en-US" sz="3200">
                <a:solidFill>
                  <a:schemeClr val="dk1"/>
                </a:solidFill>
                <a:latin typeface="Calibri"/>
                <a:ea typeface="Calibri"/>
                <a:cs typeface="Calibri"/>
                <a:sym typeface="Calibri"/>
              </a:rPr>
              <a:t>Daily traffic count(heatmap) with current EV charging stations(blue dots).</a:t>
            </a:r>
            <a:endParaRPr/>
          </a:p>
        </p:txBody>
      </p:sp>
      <p:sp>
        <p:nvSpPr>
          <p:cNvPr id="138" name="Google Shape;138;g19534040de0_0_208"/>
          <p:cNvSpPr txBox="1"/>
          <p:nvPr/>
        </p:nvSpPr>
        <p:spPr>
          <a:xfrm>
            <a:off x="9195050" y="27285050"/>
            <a:ext cx="8907600" cy="1076400"/>
          </a:xfrm>
          <a:prstGeom prst="rect">
            <a:avLst/>
          </a:prstGeom>
          <a:noFill/>
          <a:ln>
            <a:noFill/>
          </a:ln>
        </p:spPr>
        <p:txBody>
          <a:bodyPr anchorCtr="0" anchor="t" bIns="45250" lIns="419050" spcFirstLastPara="1" rIns="419050" wrap="square" tIns="45250">
            <a:spAutoFit/>
          </a:bodyPr>
          <a:lstStyle/>
          <a:p>
            <a:pPr indent="0" lvl="0" marL="0" marR="0" rtl="0" algn="l">
              <a:lnSpc>
                <a:spcPct val="100000"/>
              </a:lnSpc>
              <a:spcBef>
                <a:spcPts val="0"/>
              </a:spcBef>
              <a:spcAft>
                <a:spcPts val="0"/>
              </a:spcAft>
              <a:buClr>
                <a:schemeClr val="dk1"/>
              </a:buClr>
              <a:buSzPts val="3200"/>
              <a:buFont typeface="Calibri"/>
              <a:buNone/>
            </a:pPr>
            <a:r>
              <a:rPr b="1" i="0" lang="en-US" sz="3200" u="none" cap="none" strike="noStrike">
                <a:solidFill>
                  <a:schemeClr val="dk1"/>
                </a:solidFill>
                <a:latin typeface="Calibri"/>
                <a:ea typeface="Calibri"/>
                <a:cs typeface="Calibri"/>
                <a:sym typeface="Calibri"/>
              </a:rPr>
              <a:t>Figure </a:t>
            </a:r>
            <a:r>
              <a:rPr b="1" lang="en-US" sz="3200">
                <a:solidFill>
                  <a:schemeClr val="dk1"/>
                </a:solidFill>
                <a:latin typeface="Calibri"/>
                <a:ea typeface="Calibri"/>
                <a:cs typeface="Calibri"/>
                <a:sym typeface="Calibri"/>
              </a:rPr>
              <a:t>4</a:t>
            </a:r>
            <a:r>
              <a:rPr b="1" i="0" lang="en-US" sz="3200" u="none" cap="none" strike="noStrike">
                <a:solidFill>
                  <a:schemeClr val="dk1"/>
                </a:solidFill>
                <a:latin typeface="Calibri"/>
                <a:ea typeface="Calibri"/>
                <a:cs typeface="Calibri"/>
                <a:sym typeface="Calibri"/>
              </a:rPr>
              <a:t>. </a:t>
            </a:r>
            <a:r>
              <a:rPr b="1" lang="en-US" sz="3200">
                <a:solidFill>
                  <a:schemeClr val="dk1"/>
                </a:solidFill>
                <a:latin typeface="Calibri"/>
                <a:ea typeface="Calibri"/>
                <a:cs typeface="Calibri"/>
                <a:sym typeface="Calibri"/>
              </a:rPr>
              <a:t>Crime rate (total crimes/ population) with current EV stations(blue dots)</a:t>
            </a:r>
            <a:endParaRPr/>
          </a:p>
        </p:txBody>
      </p:sp>
      <p:pic>
        <p:nvPicPr>
          <p:cNvPr id="139" name="Google Shape;139;g19534040de0_0_208"/>
          <p:cNvPicPr preferRelativeResize="0"/>
          <p:nvPr/>
        </p:nvPicPr>
        <p:blipFill rotWithShape="1">
          <a:blip r:embed="rId9">
            <a:alphaModFix/>
          </a:blip>
          <a:srcRect b="0" l="0" r="0" t="0"/>
          <a:stretch/>
        </p:blipFill>
        <p:spPr>
          <a:xfrm>
            <a:off x="9334175" y="21429675"/>
            <a:ext cx="8254051" cy="5888050"/>
          </a:xfrm>
          <a:prstGeom prst="rect">
            <a:avLst/>
          </a:prstGeom>
          <a:noFill/>
          <a:ln>
            <a:noFill/>
          </a:ln>
        </p:spPr>
      </p:pic>
      <p:pic>
        <p:nvPicPr>
          <p:cNvPr id="140" name="Google Shape;140;g19534040de0_0_208"/>
          <p:cNvPicPr preferRelativeResize="0"/>
          <p:nvPr/>
        </p:nvPicPr>
        <p:blipFill>
          <a:blip r:embed="rId10">
            <a:alphaModFix/>
          </a:blip>
          <a:stretch>
            <a:fillRect/>
          </a:stretch>
        </p:blipFill>
        <p:spPr>
          <a:xfrm>
            <a:off x="30949300" y="2944025"/>
            <a:ext cx="2576834" cy="1076400"/>
          </a:xfrm>
          <a:prstGeom prst="rect">
            <a:avLst/>
          </a:prstGeom>
          <a:noFill/>
          <a:ln>
            <a:noFill/>
          </a:ln>
        </p:spPr>
      </p:pic>
      <p:pic>
        <p:nvPicPr>
          <p:cNvPr id="141" name="Google Shape;141;g19534040de0_0_208"/>
          <p:cNvPicPr preferRelativeResize="0"/>
          <p:nvPr/>
        </p:nvPicPr>
        <p:blipFill>
          <a:blip r:embed="rId11">
            <a:alphaModFix/>
          </a:blip>
          <a:stretch>
            <a:fillRect/>
          </a:stretch>
        </p:blipFill>
        <p:spPr>
          <a:xfrm>
            <a:off x="443575" y="2043738"/>
            <a:ext cx="9633200" cy="156598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2003-04-11T15:30:44Z</dcterms:created>
  <dc:creator>Michael Alley</dc:creator>
</cp:coreProperties>
</file>